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58" r:id="rId3"/>
    <p:sldId id="261" r:id="rId4"/>
    <p:sldId id="271" r:id="rId5"/>
    <p:sldId id="257" r:id="rId6"/>
    <p:sldId id="268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6F11C-B497-4D7D-A686-EE66797D9AF9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45F58-FDA0-4BFC-9C0D-79ACC76D4E8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5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f2a8bdf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gdf2a8bdf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f2a8bdf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1" name="Google Shape;71;gdf2a8bdf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3195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b5b143c7fc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gb5b143c7fc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f10e4e023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gdf10e4e023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3305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309927C-4398-4249-9A9A-DAE825F2E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7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B9AF09D-301E-4C08-BD70-39E74C85E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79EC8B5-D691-4FE3-9A22-70E0FC927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00504A2-7ADE-4D9E-BA32-D82A419BA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0F75FCD-1AE4-46C7-97B3-3F1A266D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7B00BD2-5847-4341-9B60-23675972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80AA0D4-21A3-43E2-8F7A-6C382E687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489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D2934-0CF8-4D0A-A6AC-0556F36A1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934078-4D20-43A2-9389-4D46D7A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81313D8-2109-48D4-9217-F11AA4A75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E85DAF-4CB9-4408-9A55-B75CDBE3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76B952-CFEF-457C-A6C3-BC93DA5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71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EB36C5F-E930-4AA4-ADF9-5CA373D2A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AC42FC-D810-4BEB-8BDC-D785A095F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90F11C-F14A-41C7-9A3F-C4D3638B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4CC696-9881-4740-A5AD-9335262ED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F1DF7DB-7AFE-45D0-8B85-EF1EAACC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2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37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D2EFB4-7A98-4450-B334-C2E79757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3FD2DD-A0CC-4966-B353-797E6EF68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FCD876-8D5B-45B3-A6E8-A0363141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0565FA2-C4ED-4B04-BB41-5A8C87426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63D52F9-48C1-4A4E-B8C1-9819D4635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0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A30DB-8542-4D4C-814E-883F763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DCEC5-6D6F-4E83-85E6-A9B82A8C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0D07BBF-71BB-487B-A0F2-3A93F796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01BB-D7F0-49E4-9AFB-9D67E3EE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A51E20-7E29-4BAD-B10E-C7F62156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28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E41DB8-8366-409C-BA7B-4FD385A6C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C4A8D4-37A0-41E8-9C2A-231CDCE9D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C08350-6DFA-40D3-949C-B3ED844F9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3AAFCD8-41CF-4051-ADDB-917EF6E28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A23F48A-4E8B-49E0-B80F-B509214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4604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932BB2-0061-414D-9804-0439D80A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0353AE-2F1D-4950-B7A8-9D89D273A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C3997FF-40BC-4D4E-874E-DA4A96EC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6AD904C-97A4-4F9C-A70F-A6FABC89C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8EBDBAD-527C-41E7-9C50-3723296A7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D277872-C2F7-48F3-9735-B60E8991E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410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1952E4-920A-4F04-96D9-1B50E51B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5078342-EA3C-4831-AF6C-8C0BEF9A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2DA471-E3B5-4192-B075-BF7A4B7A3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F34D29-60DD-4877-BBC3-39C8C9DE1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6B52A42-97A9-4DCC-8EFB-9A6683EE7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70A5B96-9278-4CBB-BABA-88806EB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C0DFE1-293A-4216-9C1D-3547ECF6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2509F8C-44B7-4460-A4B5-DE7C6181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855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C52014-B220-40F8-9345-58D90966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C2600B3-9265-4EF2-86C4-FBB05BF04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A6F9E4E-2892-41A6-A5FD-C396E191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099284-559E-49FF-87A7-BC800DB6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391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A309927C-4398-4249-9A9A-DAE825F2E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76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A5376D6-5B00-481C-B225-324CAC11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EA19002-9B3D-4E68-B130-9F87D14F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6A6E460-2A0E-4DE1-8C8A-938CDFDC6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60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DFB3D9-096E-4845-9149-C79BC268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40146E-1C0B-4DE9-9627-AFB0A411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5C3DD7-21C7-40ED-92E9-73A97A0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C843414-F0EE-41B3-BA4C-5F668E01A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EAFEE0-4571-4458-A602-4F2A814E4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B711BD0-4526-4E3F-83F9-A99EB80C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637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B1A93-5CBB-44F9-B993-120EF7EEF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DAA9FC-17D8-4645-98A7-4F896AD95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07366E-EC6B-42F4-9289-559781E4D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D5F1070-54B4-4579-9CBF-5975D10B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2C78D2-2B57-4D74-BBC9-0AEFE30F6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F6F3171-7D0D-41D8-BC85-9522EB17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5757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F5C7F4-92BC-41A1-A41D-9007B970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FF32AB1-3C53-49C1-93C7-4EB748B10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E8215D1-FD9C-4B80-B6EC-377361EEB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AE523E-9826-4ECA-84E8-B40E0731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1E73BE-CEBB-4F3C-B689-DDA38D8F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097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EE900BB-366E-4F27-840D-AA3E10D9E4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6686B5C-F8B5-408A-B673-6CF8CCC7B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FBB6D7-0241-449D-9BB1-11BF485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B20A8B4-71C5-4554-A131-6CA1A4CFD104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78197AA-F6CC-47DB-A88F-BAFEBF27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1F4EFA-DC67-4C6A-837D-546780799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4564FA-1380-49BA-989C-53FFAF348A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998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A14AB-32B9-42B1-AC39-62E07B380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FDB254-2FA4-4081-AE35-5ADD650E7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DD6DA5-4180-431E-AD04-B08A2C6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B102A9B-BD71-4FC8-A7A4-A49F16EC4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E5F750-CB30-4172-BE3F-C6137BB9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5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A7DE72-4C4C-415E-A76F-DCE1E1399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6EBB24-28E7-4751-9D19-1E33B749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F0BC12-6AE5-40E3-A76B-D112F3B0D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510F64-0B31-48F7-B1B8-0CF1DCEF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65D1E5-9A17-4CAD-BC41-6FF9580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31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DF05DD-AD1A-4525-9B59-2433F8052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E8A72B-AB29-4779-B1E9-1A6B286BB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240A75D-6245-4C70-BCA3-BD9704F6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AA96D05-1394-4CB4-9A55-41EE84C4C9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738789E-E7F8-42DE-9FFA-F8F0AA9F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6FEADF-DF43-4A4E-89EE-03D716F18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783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8B4BA-6247-45CE-8C4E-5CBFC026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021E7E-E5EB-4A89-B58D-61435807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A076187-8D22-48B6-AB5D-97FB63E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F206FE3-6F9E-4D45-9F91-49F85DC6AE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AB126B3-0B1E-498D-8A4B-B8381653F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321929-39CA-4D3C-885E-80BAE6600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08F77C9-1A4F-443A-854D-B56FC564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020198F-9647-4C74-9BF5-151645DB3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04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6D9064-B38B-4DC3-92CF-A41A61352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DDA0641-ABB4-4F12-B289-AA347390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1310BB2-7E79-4EE8-9007-B34FFE5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44D29A6-239E-49C5-A24A-F9A9843A6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602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3383BE4-014C-4C2C-9830-070C15301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B2BAE77-34C0-4179-A531-23695E92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D6F5691-6BCD-4EAC-96AF-EA00991E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0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AF5011-A5E7-4C9B-A95F-2252FC6A4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5018C65-130F-4718-8D2B-442A97CF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8DCE672-B994-49A4-9B15-D0F23146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E616C7-A2E3-4DEB-A37A-C183A0F2B1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7F4049-D1C9-4F45-B72A-F7AA8C14AB5B}" type="datetimeFigureOut">
              <a:rPr lang="fi-FI" smtClean="0"/>
              <a:t>16.8.2022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78A3379-74F3-49D0-AA33-268AB2EF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C60037E-0684-46D4-83F3-B0C89B7A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A0619F-F02A-4BC9-9E97-97633BC789F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7E0CDC4-A38B-4E84-9AB1-4A06A603F10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7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8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7E35831-77AB-437D-86C0-CB677C879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74" y="2190262"/>
            <a:ext cx="10881852" cy="2252924"/>
          </a:xfrm>
        </p:spPr>
        <p:txBody>
          <a:bodyPr wrap="square">
            <a:spAutoFit/>
          </a:bodyPr>
          <a:lstStyle/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6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 Filosofisten kysymysten luonne</a:t>
            </a:r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4400" dirty="0">
                <a:solidFill>
                  <a:srgbClr val="000000"/>
                </a:solidFill>
                <a:latin typeface="Calibri" panose="020F0502020204030204" pitchFamily="34" charset="0"/>
              </a:rPr>
              <a:t>Ydinsisällöt</a:t>
            </a:r>
            <a:endParaRPr lang="fi-FI" sz="4400" dirty="0"/>
          </a:p>
          <a:p>
            <a:pPr mar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i-FI" sz="5200" dirty="0"/>
          </a:p>
        </p:txBody>
      </p:sp>
    </p:spTree>
    <p:extLst>
      <p:ext uri="{BB962C8B-B14F-4D97-AF65-F5344CB8AC3E}">
        <p14:creationId xmlns:p14="http://schemas.microsoft.com/office/powerpoint/2010/main" val="295811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 idx="4294967295"/>
          </p:nvPr>
        </p:nvSpPr>
        <p:spPr>
          <a:xfrm>
            <a:off x="279918" y="441713"/>
            <a:ext cx="10091738" cy="9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Filosofian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menetelmä</a:t>
            </a:r>
            <a:r>
              <a:rPr lang="en-US" dirty="0">
                <a:latin typeface="+mn-lt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4294967295"/>
          </p:nvPr>
        </p:nvSpPr>
        <p:spPr>
          <a:xfrm>
            <a:off x="371848" y="1457619"/>
            <a:ext cx="11448304" cy="277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609585" indent="-422899">
              <a:lnSpc>
                <a:spcPct val="120000"/>
              </a:lnSpc>
              <a:spcBef>
                <a:spcPts val="480"/>
              </a:spcBef>
              <a:buSzPct val="56250"/>
              <a:buChar char="●"/>
            </a:pPr>
            <a:r>
              <a:rPr lang="fi-FI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Filosofiaa tehdään ajattelemalla. </a:t>
            </a:r>
          </a:p>
          <a:p>
            <a:pPr marL="609585" indent="-422899">
              <a:lnSpc>
                <a:spcPct val="100000"/>
              </a:lnSpc>
              <a:spcBef>
                <a:spcPts val="480"/>
              </a:spcBef>
              <a:buSzPct val="56250"/>
              <a:buChar char="●"/>
            </a:pPr>
            <a:r>
              <a:rPr lang="fi-FI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Monissa muissa tieteissä keskeisellä sijalla on havaintojen tekeminen, kuten mittaukset.</a:t>
            </a:r>
          </a:p>
        </p:txBody>
      </p:sp>
      <p:pic>
        <p:nvPicPr>
          <p:cNvPr id="3" name="Kuva 2" descr="Kuva, joka sisältää kohteen seinä, sisä, kuppi, laskuri&#10;&#10;Kuvaus luotu automaattisesti">
            <a:extLst>
              <a:ext uri="{FF2B5EF4-FFF2-40B4-BE49-F238E27FC236}">
                <a16:creationId xmlns:a16="http://schemas.microsoft.com/office/drawing/2014/main" id="{710FA484-9175-46B1-802E-8F138FAC5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71" y="3888843"/>
            <a:ext cx="4114858" cy="274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 idx="4294967295"/>
          </p:nvPr>
        </p:nvSpPr>
        <p:spPr>
          <a:xfrm>
            <a:off x="279918" y="441713"/>
            <a:ext cx="10091738" cy="935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 err="1">
                <a:latin typeface="+mn-lt"/>
              </a:rPr>
              <a:t>Filosofia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kyseenalaistaa</a:t>
            </a:r>
            <a:r>
              <a:rPr lang="en-US" dirty="0">
                <a:latin typeface="+mn-lt"/>
              </a:rPr>
              <a:t> </a:t>
            </a:r>
            <a:endParaRPr dirty="0">
              <a:latin typeface="+mn-lt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4294967295"/>
          </p:nvPr>
        </p:nvSpPr>
        <p:spPr>
          <a:xfrm>
            <a:off x="371848" y="1457618"/>
            <a:ext cx="6150250" cy="4747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fontScale="85000" lnSpcReduction="20000"/>
          </a:bodyPr>
          <a:lstStyle/>
          <a:p>
            <a:pPr marL="609585" indent="-422899">
              <a:lnSpc>
                <a:spcPct val="120000"/>
              </a:lnSpc>
              <a:spcBef>
                <a:spcPts val="480"/>
              </a:spcBef>
              <a:buSzPct val="56250"/>
              <a:buChar char="●"/>
            </a:pPr>
            <a:r>
              <a:rPr lang="fi-FI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Tosina pidettyjen asioiden kriittinen ajatteleminen on filosofian tärkeä tehtävä.</a:t>
            </a:r>
          </a:p>
          <a:p>
            <a:pPr marL="609585" indent="-422899">
              <a:lnSpc>
                <a:spcPct val="120000"/>
              </a:lnSpc>
              <a:spcBef>
                <a:spcPts val="480"/>
              </a:spcBef>
              <a:buSzPct val="56250"/>
              <a:buChar char="●"/>
            </a:pPr>
            <a:r>
              <a:rPr lang="fi-FI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Kaiken kyseenalaistavan filosofin vastakohta on </a:t>
            </a:r>
            <a:r>
              <a:rPr lang="fi-FI" sz="40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konformisti</a:t>
            </a:r>
            <a:r>
              <a:rPr lang="fi-FI" sz="4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joka haluaa vain olla samaa mieltä kuin kaikki muut.</a:t>
            </a:r>
          </a:p>
        </p:txBody>
      </p:sp>
      <p:pic>
        <p:nvPicPr>
          <p:cNvPr id="4" name="Kuva 3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E495C246-168F-445B-AEA0-E6D20B34B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52" y="1706414"/>
            <a:ext cx="457200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337A4CE-ADBA-4DC0-B1A6-76EB7AA01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091" y="659747"/>
            <a:ext cx="10226273" cy="61982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 idx="4294967295"/>
          </p:nvPr>
        </p:nvSpPr>
        <p:spPr>
          <a:xfrm>
            <a:off x="261256" y="283969"/>
            <a:ext cx="1162594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ctr" anchorCtr="0">
            <a:normAutofit/>
          </a:bodyPr>
          <a:lstStyle/>
          <a:p>
            <a:pPr>
              <a:spcBef>
                <a:spcPts val="0"/>
              </a:spcBef>
              <a:buClr>
                <a:srgbClr val="000000"/>
              </a:buClr>
              <a:buSzPts val="1100"/>
            </a:pPr>
            <a:r>
              <a:rPr lang="en-US" dirty="0">
                <a:latin typeface="+mn-lt"/>
              </a:rPr>
              <a:t>Taito, s. 25: </a:t>
            </a:r>
            <a:r>
              <a:rPr lang="en-US" dirty="0" err="1">
                <a:latin typeface="+mn-lt"/>
              </a:rPr>
              <a:t>Filosofisten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kysymysten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esittäminen</a:t>
            </a:r>
            <a:endParaRPr dirty="0">
              <a:latin typeface="+mn-lt"/>
            </a:endParaRPr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4294967295"/>
          </p:nvPr>
        </p:nvSpPr>
        <p:spPr>
          <a:xfrm>
            <a:off x="609600" y="1646852"/>
            <a:ext cx="11277600" cy="4837924"/>
          </a:xfrm>
          <a:prstGeom prst="rect">
            <a:avLst/>
          </a:prstGeom>
        </p:spPr>
        <p:txBody>
          <a:bodyPr spcFirstLastPara="1" wrap="square" lIns="121900" tIns="60933" rIns="121900" bIns="60933" anchor="t" anchorCtr="0">
            <a:normAutofit/>
          </a:bodyPr>
          <a:lstStyle/>
          <a:p>
            <a:pPr marL="541338" indent="-541338" fontAlgn="base">
              <a:lnSpc>
                <a:spcPct val="100000"/>
              </a:lnSpc>
              <a:spcBef>
                <a:spcPts val="0"/>
              </a:spcBef>
            </a:pPr>
            <a:r>
              <a:rPr lang="fi-FI" sz="4000" dirty="0">
                <a:solidFill>
                  <a:srgbClr val="000000"/>
                </a:solidFill>
                <a:latin typeface="Calibri" panose="020F0502020204030204" pitchFamily="34" charset="0"/>
              </a:rPr>
              <a:t>Oivaltavat kysymykset ovat usein vastauksia tärkeämpiä.</a:t>
            </a:r>
          </a:p>
          <a:p>
            <a:pPr marL="541338" indent="-541338" fontAlgn="base">
              <a:lnSpc>
                <a:spcPct val="100000"/>
              </a:lnSpc>
              <a:spcBef>
                <a:spcPts val="0"/>
              </a:spcBef>
            </a:pPr>
            <a:r>
              <a:rPr lang="fi-FI" sz="4000" dirty="0">
                <a:solidFill>
                  <a:srgbClr val="000000"/>
                </a:solidFill>
                <a:latin typeface="Calibri" panose="020F0502020204030204" pitchFamily="34" charset="0"/>
              </a:rPr>
              <a:t>Monet filosofiset kysymykset ovat ikuisuuskysymyksiä.</a:t>
            </a:r>
          </a:p>
          <a:p>
            <a:pPr marL="541338" indent="-541338" fontAlgn="base">
              <a:lnSpc>
                <a:spcPct val="100000"/>
              </a:lnSpc>
              <a:spcBef>
                <a:spcPts val="0"/>
              </a:spcBef>
            </a:pPr>
            <a:r>
              <a:rPr lang="fi-FI" sz="4000" dirty="0">
                <a:solidFill>
                  <a:srgbClr val="000000"/>
                </a:solidFill>
                <a:latin typeface="Calibri" panose="020F0502020204030204" pitchFamily="34" charset="0"/>
              </a:rPr>
              <a:t>Filosofisia ovat esimerkiksi kysymykset:</a:t>
            </a:r>
          </a:p>
          <a:p>
            <a:pPr marL="998538" lvl="1" indent="-541338" fontAlgn="base">
              <a:lnSpc>
                <a:spcPct val="100000"/>
              </a:lnSpc>
              <a:spcBef>
                <a:spcPts val="0"/>
              </a:spcBef>
            </a:pPr>
            <a:r>
              <a:rPr lang="fi-FI" sz="3600" dirty="0">
                <a:solidFill>
                  <a:srgbClr val="000000"/>
                </a:solidFill>
                <a:latin typeface="Calibri" panose="020F0502020204030204" pitchFamily="34" charset="0"/>
              </a:rPr>
              <a:t>Mitä jokin käsite tarkoittaa?</a:t>
            </a:r>
          </a:p>
          <a:p>
            <a:pPr marL="998538" lvl="1" indent="-541338" fontAlgn="base">
              <a:lnSpc>
                <a:spcPct val="100000"/>
              </a:lnSpc>
              <a:spcBef>
                <a:spcPts val="0"/>
              </a:spcBef>
            </a:pPr>
            <a:r>
              <a:rPr lang="fi-FI" sz="3600" dirty="0">
                <a:solidFill>
                  <a:srgbClr val="000000"/>
                </a:solidFill>
                <a:latin typeface="Calibri" panose="020F0502020204030204" pitchFamily="34" charset="0"/>
              </a:rPr>
              <a:t>Onko joku teko oikein?</a:t>
            </a:r>
          </a:p>
          <a:p>
            <a:pPr marL="998538" lvl="1" indent="-541338" fontAlgn="base">
              <a:lnSpc>
                <a:spcPct val="100000"/>
              </a:lnSpc>
              <a:spcBef>
                <a:spcPts val="0"/>
              </a:spcBef>
            </a:pPr>
            <a:r>
              <a:rPr lang="fi-FI" sz="3600" dirty="0">
                <a:solidFill>
                  <a:srgbClr val="000000"/>
                </a:solidFill>
                <a:latin typeface="Calibri" panose="020F0502020204030204" pitchFamily="34" charset="0"/>
              </a:rPr>
              <a:t>Miksi jokin asia on tietyllä tavalla?</a:t>
            </a:r>
          </a:p>
        </p:txBody>
      </p:sp>
    </p:spTree>
    <p:extLst>
      <p:ext uri="{BB962C8B-B14F-4D97-AF65-F5344CB8AC3E}">
        <p14:creationId xmlns:p14="http://schemas.microsoft.com/office/powerpoint/2010/main" val="369907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</TotalTime>
  <Words>96</Words>
  <Application>Microsoft Office PowerPoint</Application>
  <PresentationFormat>Laajakuva</PresentationFormat>
  <Paragraphs>15</Paragraphs>
  <Slides>5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Office-teema</vt:lpstr>
      <vt:lpstr>Mukautettu suunnittelumalli</vt:lpstr>
      <vt:lpstr>PowerPoint-esitys</vt:lpstr>
      <vt:lpstr>Filosofian menetelmä </vt:lpstr>
      <vt:lpstr>Filosofia kyseenalaistaa </vt:lpstr>
      <vt:lpstr>PowerPoint-esitys</vt:lpstr>
      <vt:lpstr>Taito, s. 25: Filosofisten kysymysten esittäminen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Heikki Siitonen</cp:lastModifiedBy>
  <cp:revision>39</cp:revision>
  <dcterms:created xsi:type="dcterms:W3CDTF">2021-02-17T11:51:00Z</dcterms:created>
  <dcterms:modified xsi:type="dcterms:W3CDTF">2022-08-17T07:55:27Z</dcterms:modified>
</cp:coreProperties>
</file>