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AC651-8B92-4F07-88F3-D39A8C5082CA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0A31-4127-4CF5-A9A6-1664C8592E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15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5b143c7fc_0_5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gb5b143c7fc_0_5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f2a8bdf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gdf2a8bdf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5b143c7fc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gb5b143c7fc_0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f2a8bdfa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5" name="Google Shape;85;gdf2a8bdfa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0a575cca5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ge0a575cca5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b6c3925d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db6c3925d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23BEC1-28C2-4FC6-A946-69BE106B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E919A6-096E-4E5F-A86A-83A33F49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9B80D-40A9-4747-9887-F4099C71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58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21715-AA51-4BFF-BE7E-5E6C4877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B73E101-B8E3-49F4-BC57-D732F3A86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8C3D3B-48D0-4382-A309-D0AAEC1C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39673C-7ED4-4B06-BDC8-C2749DBE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C95E28-5C7D-4A57-8127-DE530943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46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9E89738-42C2-4D44-B273-DDDDE03E7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B42B5C6-703E-431A-85EA-081BEDC66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F038F5-B8DB-439D-8CB0-289FC246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B75246-B3AB-4B8F-BEF0-2A79A89E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CF7D9E-5248-4765-9F80-B0818C7C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558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83261E-BAC1-4DEA-9256-BBA5C2130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601D2C7-AC9E-4337-A74B-5596220B7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16AFC6-BF5A-457C-B9A7-5D9BD457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43D26A-48AC-4CA4-A85B-8CEC12C8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A934A6-BBCE-4E6A-AB79-B7D1EFAA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286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AB303E-52C0-44AB-8BF0-69547B59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A1B404-EB89-42D6-AA46-15310D542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3E2CA7-E2F5-4CE4-8AAB-94EF6C4C1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07D2BD-DFFA-4D49-A49E-292958A8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273E87-EE61-4374-81B9-E10B2FCD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6066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C080E3-5EC5-4F51-B94C-8FAB6B35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701814-D44B-4310-A36F-F668E62C1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DA8992-E6D0-4AC8-98FC-00684B7D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F4A448-52DF-4CDA-8ECB-A7478566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D32E0F-80D0-476C-8413-32742409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36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46E5EB-52B6-4492-A0CB-D670CBC8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8978DB-0419-4600-AD5B-706202103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04329CB-3EEB-46B1-8322-518A0A60C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EC0494-9568-4212-AF3C-3CA36A48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B7C0A8-37B5-42E1-9E30-A60C4DB6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B470BD-7DF8-4981-8C73-28F6EB71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464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907352-EDEE-4B6A-8A4F-17C382CB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92E0EF-97CB-40DE-93AA-16FD7C317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7468F1-3604-4013-BE7A-F99999406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3DB7E3-3B8D-483A-A109-B0670B5BC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30478B6-4145-4843-B13A-9B35794B4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17708FE-77E5-4C95-8DD9-03747830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985C746-0474-424F-A804-1F527F0D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5579D12-4832-4750-B055-0274438C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036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2C4834-EFD9-4089-95D0-11B8C852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99A41FF-DDC7-4C2D-9E5D-60A7F6F7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1D3F95-E9FB-4EEE-88C6-64E9EBE8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2596FD-0FF8-434F-90DB-39E40AC9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9181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6EC218-C9F4-4B68-9BB7-9344EC1B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FFA44E3-0AF2-45F8-B543-359D09E8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1E9113C-D2B5-440A-BD9B-76C7C943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585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F9673B-897D-45E5-A836-44506370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0BF6CC-9950-40ED-9877-5BE0173A5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552B1A5-C211-408F-AC85-2E9040C2E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00751E-2321-4597-ACEA-37CED935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731A2ED-2907-41BF-B58A-0D65A605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1888252-D227-4C64-826C-CC10949B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598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58FDA5-73DB-45DA-B9CC-79209FB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25AC7-066F-464D-875E-467658297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A9BC6B-2354-4296-ABC8-D44DA22F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9C60B3-A675-4A51-81E0-EA1DBCDA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78CA45-B7A6-40F9-AC2D-700F7B21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348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6F0D0F-DE39-4392-97D0-8CA7E232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244E80B-12FD-4E8C-91DD-DDC8F4E66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61FCD3E-E548-428D-A0AE-B0C6D4EC8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7E7DD0-F792-4629-84BB-7B0CFB2C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C26E48-E8DF-4336-88C3-FD8C86CD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A14A59A-2D0C-4081-9691-859730F6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878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116C15-0A1C-44E5-AD99-576D747E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EC98B72-1B21-42A0-8EBD-51A9658C5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18DF2C-7FEA-4639-9993-AD611C9E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025E14-C4FC-49CF-A5EE-C6B34E5C4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ED1394C-ADE7-4E08-871E-BB702D0B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406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2016CA6-AB29-4E6E-9134-BE154CE97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252CA39-03BC-4892-B06C-7E770D3DF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62918E-6BA8-4439-A356-FAAABF46C6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36E178-8CCB-43C3-A19B-D87CE2A20922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F4B566-998C-4DE9-A21F-F3600AFD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54831D-8240-42D3-BBC7-A0C368B8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20B40-A45E-445D-B732-A7BB3A421C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07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62D375-F2AC-40E8-8D61-6B23ACE4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B15554B-9008-4CAE-BB96-D806C41A2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2C49B9-C31B-4A89-96C4-F12EA2605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C634C8-CA62-4EB3-BB0D-098ACC84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F6D7EA-4CFA-4EEC-8F27-7B4A9D4D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14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BA18B6-AC42-4A2D-A07C-3B1C57AD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42D3AC-224E-4E40-BE73-6BBFDA535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64FBD72-074B-4153-8105-E9FF28E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D0DEA74-70D2-44BA-ACF5-9FA00DF70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2ABA4D1-FFF3-4E25-9AAA-0582CEC8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E1C256-A946-4285-B64C-580365DA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9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6F91C9-67D8-40D8-8C78-7577A3488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736A37-1608-4E77-844A-DAF5DA37D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73DF4F-7080-479B-8702-EBF6F91EF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3371349-5382-4D8D-96EF-98BE60752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20797B2-1F99-467A-8B0F-EB53D6021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FAEFC66-87E6-43F7-A2F0-B2F31572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6F9E63-75A0-485F-84CD-B2F35D5B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CA5C404-155B-4E44-BDA5-08FFE238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34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3BF968-6D44-4D59-9766-E76119F6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8826262-5494-49CC-B446-EE8DBA28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141414A-D9EF-4770-A2DD-2A8AF4C2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21ABE1C-0AC5-4612-9ED4-54D51762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498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695E277-705F-4E41-A480-E6A69756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C2315C-8AB9-4C3B-B42E-72D537C1C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26AE95A-7A24-43A9-97FA-7DB01647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838F8E-3AE7-4E51-963C-B058AC10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F38F17-BDDB-4E58-AB17-9C7339A48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04AC52-6C7D-4271-B661-080EC04C7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4CBD87-3E64-41C7-807D-72B05B91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33B797-F2DA-43BF-9433-2B1910BF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4764A5A-8AD6-490B-AE09-8444B06C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12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638B45-91F2-4522-91BC-C5F5C6C0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9B16BE9-2665-40A2-862C-1D0B5848E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F13F485-00FB-41DB-B117-1FEEFA4C3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EF3E9ED-C785-4032-BF70-B295FBA8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6F9E0-61AD-4535-8DBC-AE2D51BE64A0}" type="datetimeFigureOut">
              <a:rPr lang="fi-FI" smtClean="0"/>
              <a:t>9.7.2021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2540EA-4D05-4BAB-95CD-7642B256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3B21220-D8F2-4385-A919-3308C6E9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4F0D3B-88CD-49DB-BE05-C214037AA1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564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78CDBCA1-E52D-4328-A287-FA156EC4F0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F9C3583C-D448-4289-A92E-55B0FE1CCD9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941C1-7A44-4444-B720-10456CBB9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91AF18-8B49-4C85-A41A-E6E14DFBF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610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B1CFB433-F58F-43EF-8FA5-42967437DC6F}"/>
              </a:ext>
            </a:extLst>
          </p:cNvPr>
          <p:cNvSpPr txBox="1">
            <a:spLocks/>
          </p:cNvSpPr>
          <p:nvPr/>
        </p:nvSpPr>
        <p:spPr>
          <a:xfrm>
            <a:off x="838200" y="2200094"/>
            <a:ext cx="10515600" cy="2252924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10 Argumenttien tulkinta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4400" dirty="0">
                <a:solidFill>
                  <a:srgbClr val="000000"/>
                </a:solidFill>
                <a:latin typeface="Calibri" panose="020F0502020204030204" pitchFamily="34" charset="0"/>
              </a:rPr>
              <a:t>Ydinsisällöt</a:t>
            </a:r>
            <a:endParaRPr lang="fi-FI" sz="4400" dirty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fi-FI" sz="5200" dirty="0"/>
          </a:p>
        </p:txBody>
      </p:sp>
    </p:spTree>
    <p:extLst>
      <p:ext uri="{BB962C8B-B14F-4D97-AF65-F5344CB8AC3E}">
        <p14:creationId xmlns:p14="http://schemas.microsoft.com/office/powerpoint/2010/main" val="270784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527051" y="460375"/>
            <a:ext cx="10091600" cy="93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Argumenttien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tulkinta</a:t>
            </a:r>
            <a:endParaRPr dirty="0">
              <a:latin typeface="+mn-lt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920681" y="1700213"/>
            <a:ext cx="10727200" cy="3913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 fontScale="92500" lnSpcReduction="10000"/>
          </a:bodyPr>
          <a:lstStyle/>
          <a:p>
            <a:pPr marL="609585" indent="-434329">
              <a:spcBef>
                <a:spcPts val="480"/>
              </a:spcBef>
              <a:buSzPct val="56250"/>
              <a:buChar char="●"/>
            </a:pPr>
            <a:r>
              <a:rPr lang="en-US" sz="42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Argumenttien hahmottaminen tekstistä vaatii usein tulkintaa.</a:t>
            </a:r>
            <a:endParaRPr sz="42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34329">
              <a:spcBef>
                <a:spcPts val="480"/>
              </a:spcBef>
              <a:buSzPct val="56250"/>
              <a:buChar char="●"/>
            </a:pPr>
            <a:r>
              <a:rPr lang="en-US" sz="42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Tulkinnan tavoitteena on selventää tekstin merkitystä ja tehdä tekstistä mahdollisimman mielekäs. </a:t>
            </a:r>
            <a:endParaRPr sz="42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34329">
              <a:spcBef>
                <a:spcPts val="480"/>
              </a:spcBef>
              <a:buSzPct val="56250"/>
              <a:buChar char="●"/>
            </a:pPr>
            <a:r>
              <a:rPr lang="en-US" sz="42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Sanotun merkitys riippuu asiayhteydestä mutta myös tekstin luonteesta ja esittäjän tavoitteista.</a:t>
            </a:r>
            <a:endParaRPr sz="42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321725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SzPct val="100000"/>
              <a:buNone/>
            </a:pPr>
            <a:endParaRPr sz="3733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527051" y="460375"/>
            <a:ext cx="10091600" cy="93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Asiayhteys</a:t>
            </a:r>
            <a:endParaRPr dirty="0">
              <a:latin typeface="+mn-lt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920667" y="1700201"/>
            <a:ext cx="10727200" cy="3402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/>
          </a:bodyPr>
          <a:lstStyle/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Tekstin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merkitys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riippuu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asiayhteydestä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kontekstista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Merkityksen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ymmärtäminen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edellyttää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tulkintaa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2656" y="3986074"/>
            <a:ext cx="4086687" cy="2654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08343"/>
            <a:ext cx="12192000" cy="3841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527051" y="460375"/>
            <a:ext cx="10091600" cy="93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Hermeneuttinen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kehä</a:t>
            </a:r>
            <a:endParaRPr dirty="0">
              <a:latin typeface="+mn-lt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920667" y="1700197"/>
            <a:ext cx="10727200" cy="468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 fontScale="92500" lnSpcReduction="10000"/>
          </a:bodyPr>
          <a:lstStyle/>
          <a:p>
            <a:pPr marL="609585" indent="-445758">
              <a:spcBef>
                <a:spcPts val="480"/>
              </a:spcBef>
              <a:buSzPct val="5625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Ymmärtämiseen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tähtäävää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tulkintaprosessia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kutsutaan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hermeneuttiseksi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kehäksi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0">
              <a:spcBef>
                <a:spcPts val="480"/>
              </a:spcBef>
              <a:buNone/>
            </a:pP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0">
              <a:spcBef>
                <a:spcPts val="480"/>
              </a:spcBef>
              <a:buNone/>
            </a:pP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Ilmausten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merkitystä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tarkastellaan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suhteessa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kokonaisuuteen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jonka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osia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ovat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0">
              <a:spcBef>
                <a:spcPts val="480"/>
              </a:spcBef>
              <a:buNone/>
            </a:pP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Kokonaisuus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hahmottuu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osien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avulla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0">
              <a:spcBef>
                <a:spcPts val="480"/>
              </a:spcBef>
              <a:buNone/>
            </a:pP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Tulkinta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etenee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osista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kokonaisuuteen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kokonaisuudesta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osiin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321725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SzPct val="100000"/>
              <a:buNone/>
            </a:pPr>
            <a:endParaRPr sz="373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527051" y="460375"/>
            <a:ext cx="10091600" cy="93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Hermeneuttinen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kehä</a:t>
            </a:r>
            <a:endParaRPr dirty="0">
              <a:latin typeface="+mn-lt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920667" y="1700197"/>
            <a:ext cx="10727200" cy="468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marL="94825" indent="0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None/>
            </a:pP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Hermeneutiikan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neljä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periaatetta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auttavat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perusteltuun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tulkintaan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66325" indent="-5715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Tulkitsijan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omat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tiedot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asiasta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jota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käsittelee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esiymmärrys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66325" indent="-5715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Tulkitsijan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oletus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että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muodostaa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järkevän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kokonaisuuden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hyväntahtoisuuden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periaate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66325" indent="-5715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Osien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kokonaisuuden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sovittaminen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mielekkääksi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kokonaisuudeksi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hermeneuttinen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kehä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66325" indent="-5715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Ymmärrettävän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tulkinnan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etsiminen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niin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että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osat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tulkitsevat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kokonaisuutta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kokonaisuus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tulkitsee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osia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ilmeisyys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1034" y="329401"/>
            <a:ext cx="4721933" cy="632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>
                <a:latin typeface="+mn-lt"/>
              </a:rPr>
              <a:t>Taito, s. 95: Suopean kriittinen tulkinta</a:t>
            </a:r>
            <a:endParaRPr>
              <a:latin typeface="+mn-lt"/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4688400" cy="2986000"/>
          </a:xfrm>
          <a:prstGeom prst="rect">
            <a:avLst/>
          </a:prstGeom>
        </p:spPr>
        <p:txBody>
          <a:bodyPr spcFirstLastPara="1" vert="horz" wrap="square" lIns="121900" tIns="60933" rIns="121900" bIns="60933" rtlCol="0" anchor="t" anchorCtr="0">
            <a:normAutofit/>
          </a:bodyPr>
          <a:lstStyle/>
          <a:p>
            <a:pPr marL="685783" indent="0">
              <a:spcBef>
                <a:spcPts val="480"/>
              </a:spcBef>
              <a:buSzPts val="2700"/>
              <a:buNone/>
            </a:pP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Tulkinta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olla:</a:t>
            </a:r>
          </a:p>
          <a:p>
            <a:pPr marL="1257283" indent="-571500">
              <a:spcBef>
                <a:spcPts val="480"/>
              </a:spcBef>
              <a:buSzPts val="2700"/>
            </a:pP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liian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suopea</a:t>
            </a: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57283" indent="-571500">
              <a:spcBef>
                <a:spcPts val="480"/>
              </a:spcBef>
              <a:buSzPts val="2700"/>
            </a:pP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ylikriittinen</a:t>
            </a: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57283" indent="-571500">
              <a:spcBef>
                <a:spcPts val="480"/>
              </a:spcBef>
              <a:buSzPts val="2700"/>
            </a:pP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suopean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kriittinen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8899" y="1600199"/>
            <a:ext cx="6613101" cy="440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167</Words>
  <Application>Microsoft Office PowerPoint</Application>
  <PresentationFormat>Laajakuva</PresentationFormat>
  <Paragraphs>26</Paragraphs>
  <Slides>8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Mukautettu suunnittelumalli</vt:lpstr>
      <vt:lpstr>PowerPoint-esitys</vt:lpstr>
      <vt:lpstr>Argumenttien tulkinta</vt:lpstr>
      <vt:lpstr>Asiayhteys</vt:lpstr>
      <vt:lpstr>PowerPoint-esitys</vt:lpstr>
      <vt:lpstr>Hermeneuttinen kehä</vt:lpstr>
      <vt:lpstr>Hermeneuttinen kehä</vt:lpstr>
      <vt:lpstr>PowerPoint-esitys</vt:lpstr>
      <vt:lpstr>Taito, s. 95: Suopean kriittinen tulkinta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Riina Lahtinen</dc:creator>
  <cp:lastModifiedBy>Riina Lahtinen</cp:lastModifiedBy>
  <cp:revision>4</cp:revision>
  <dcterms:created xsi:type="dcterms:W3CDTF">2021-07-07T06:35:50Z</dcterms:created>
  <dcterms:modified xsi:type="dcterms:W3CDTF">2021-07-09T14:54:41Z</dcterms:modified>
</cp:coreProperties>
</file>