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30bkFn3CW6KscegsHaF3B1H9b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kki Siitonen" userId="9b427252-67e5-47c6-9377-4f43663c5067" providerId="ADAL" clId="{AC256007-6E9E-4092-8E3A-BB4402A12FBA}"/>
    <pc:docChg chg="delSld modSld">
      <pc:chgData name="Heikki Siitonen" userId="9b427252-67e5-47c6-9377-4f43663c5067" providerId="ADAL" clId="{AC256007-6E9E-4092-8E3A-BB4402A12FBA}" dt="2022-09-02T04:53:02.261" v="22" actId="20577"/>
      <pc:docMkLst>
        <pc:docMk/>
      </pc:docMkLst>
      <pc:sldChg chg="del">
        <pc:chgData name="Heikki Siitonen" userId="9b427252-67e5-47c6-9377-4f43663c5067" providerId="ADAL" clId="{AC256007-6E9E-4092-8E3A-BB4402A12FBA}" dt="2022-09-02T04:51:40.028" v="0" actId="2696"/>
        <pc:sldMkLst>
          <pc:docMk/>
          <pc:sldMk cId="0" sldId="258"/>
        </pc:sldMkLst>
      </pc:sldChg>
      <pc:sldChg chg="modNotesTx">
        <pc:chgData name="Heikki Siitonen" userId="9b427252-67e5-47c6-9377-4f43663c5067" providerId="ADAL" clId="{AC256007-6E9E-4092-8E3A-BB4402A12FBA}" dt="2022-09-02T04:51:54.528" v="6" actId="20577"/>
        <pc:sldMkLst>
          <pc:docMk/>
          <pc:sldMk cId="0" sldId="259"/>
        </pc:sldMkLst>
      </pc:sldChg>
      <pc:sldChg chg="modSp mod">
        <pc:chgData name="Heikki Siitonen" userId="9b427252-67e5-47c6-9377-4f43663c5067" providerId="ADAL" clId="{AC256007-6E9E-4092-8E3A-BB4402A12FBA}" dt="2022-09-02T04:53:02.261" v="22" actId="20577"/>
        <pc:sldMkLst>
          <pc:docMk/>
          <pc:sldMk cId="0" sldId="260"/>
        </pc:sldMkLst>
        <pc:spChg chg="mod">
          <ac:chgData name="Heikki Siitonen" userId="9b427252-67e5-47c6-9377-4f43663c5067" providerId="ADAL" clId="{AC256007-6E9E-4092-8E3A-BB4402A12FBA}" dt="2022-09-02T04:53:02.261" v="22" actId="20577"/>
          <ac:spMkLst>
            <pc:docMk/>
            <pc:sldMk cId="0" sldId="260"/>
            <ac:spMk id="10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cd87a61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i-FI" dirty="0"/>
              <a:t>Zombit</a:t>
            </a:r>
            <a:endParaRPr dirty="0"/>
          </a:p>
        </p:txBody>
      </p:sp>
      <p:sp>
        <p:nvSpPr>
          <p:cNvPr id="93" name="Google Shape;93;gdcd87a61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c86a1cc2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gdc86a1cc2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cd87a61c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gdcd87a61c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>
  <p:cSld name="Otsikkodia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343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tsikkodia">
  <p:cSld name="1_Otsikko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343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403"/>
            <a:ext cx="12192000" cy="685719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 txBox="1">
            <a:spLocks noGrp="1"/>
          </p:cNvSpPr>
          <p:nvPr>
            <p:ph type="body" idx="1"/>
          </p:nvPr>
        </p:nvSpPr>
        <p:spPr>
          <a:xfrm>
            <a:off x="838200" y="2200094"/>
            <a:ext cx="10515600" cy="129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</a:pPr>
            <a:r>
              <a:rPr lang="fi-FI" sz="5200" b="1">
                <a:solidFill>
                  <a:srgbClr val="000000"/>
                </a:solidFill>
              </a:rPr>
              <a:t>8 Filosofian työtapoja: ajatuskokeet ja paradoksit</a:t>
            </a:r>
            <a:endParaRPr sz="4000" b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None/>
            </a:pPr>
            <a:r>
              <a:rPr lang="fi-FI" sz="44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Ydinsisällöt</a:t>
            </a:r>
            <a:br>
              <a:rPr lang="fi-FI" sz="4000"/>
            </a:br>
            <a:endParaRPr sz="5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>
            <a:spLocks noGrp="1"/>
          </p:cNvSpPr>
          <p:nvPr>
            <p:ph type="ctrTitle"/>
          </p:nvPr>
        </p:nvSpPr>
        <p:spPr>
          <a:xfrm>
            <a:off x="627017" y="425677"/>
            <a:ext cx="9144000" cy="863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fi-FI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Ajatuskokeiden tarkoitus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"/>
          <p:cNvSpPr txBox="1">
            <a:spLocks noGrp="1"/>
          </p:cNvSpPr>
          <p:nvPr>
            <p:ph type="subTitle" idx="1"/>
          </p:nvPr>
        </p:nvSpPr>
        <p:spPr>
          <a:xfrm>
            <a:off x="914400" y="1329100"/>
            <a:ext cx="10522200" cy="51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i-FI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Ajatuskokeilla voidaan esimerkiksi filosofiassa ja fysiikassa tutkia sellaisia aiheita, joita on vaikeaa tai mahdotonta lähestyä havaintojen kautta</a:t>
            </a:r>
          </a:p>
          <a:p>
            <a:pPr marL="228600" lvl="8" indent="-228600">
              <a:spcBef>
                <a:spcPts val="1360"/>
              </a:spcBef>
              <a:buClr>
                <a:schemeClr val="dk1"/>
              </a:buClr>
              <a:buSzPts val="3200"/>
              <a:buFont typeface="Arial"/>
              <a:buChar char="•"/>
            </a:pPr>
            <a:r>
              <a:rPr lang="fi-FI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Esim. mitä tapahtuu mustaan aukkoon joutuvalle kappaleelle?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i-FI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Kun oletetaan jokin käsite, väite tai teoria todeksi, päästään kuvitteellisesti tarkastelemaan sen seurauksia.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cd87a61c5_0_0"/>
          <p:cNvSpPr txBox="1">
            <a:spLocks noGrp="1"/>
          </p:cNvSpPr>
          <p:nvPr>
            <p:ph type="ctrTitle"/>
          </p:nvPr>
        </p:nvSpPr>
        <p:spPr>
          <a:xfrm>
            <a:off x="627017" y="425677"/>
            <a:ext cx="9144000" cy="8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fi-FI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Ajatuskokeiden realistisuus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dcd87a61c5_0_0"/>
          <p:cNvSpPr txBox="1">
            <a:spLocks noGrp="1"/>
          </p:cNvSpPr>
          <p:nvPr>
            <p:ph type="subTitle" idx="1"/>
          </p:nvPr>
        </p:nvSpPr>
        <p:spPr>
          <a:xfrm>
            <a:off x="914400" y="1633900"/>
            <a:ext cx="5664000" cy="40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i-FI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Ajatuskokeiden ei tarvitse olla realistisia.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i-FI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Niiden kuvaamien tilanteiden on kuitenkin oltava kuviteltavissa.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gdcd87a61c5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5000" y="1833362"/>
            <a:ext cx="4777549" cy="3191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c86a1cc27_0_16"/>
          <p:cNvSpPr txBox="1">
            <a:spLocks noGrp="1"/>
          </p:cNvSpPr>
          <p:nvPr>
            <p:ph type="ctrTitle"/>
          </p:nvPr>
        </p:nvSpPr>
        <p:spPr>
          <a:xfrm>
            <a:off x="627026" y="425675"/>
            <a:ext cx="10099200" cy="8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fi-FI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Paradoksit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dc86a1cc27_0_16"/>
          <p:cNvSpPr txBox="1">
            <a:spLocks noGrp="1"/>
          </p:cNvSpPr>
          <p:nvPr>
            <p:ph type="subTitle" idx="1"/>
          </p:nvPr>
        </p:nvSpPr>
        <p:spPr>
          <a:xfrm>
            <a:off x="914400" y="1329100"/>
            <a:ext cx="10630800" cy="35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0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•"/>
            </a:pPr>
            <a:r>
              <a:rPr lang="fi-FI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Paradokseissa tavalliselta vaikuttavat väittämät </a:t>
            </a:r>
            <a:r>
              <a:rPr lang="fi-FI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(premissit) </a:t>
            </a:r>
            <a:r>
              <a:rPr lang="fi-FI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johtavat ristiriitaisiin tai järjettömiin johtopäätöksiin.</a:t>
            </a:r>
          </a:p>
          <a:p>
            <a:pPr marL="457200" marR="0" lvl="0" indent="-450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•"/>
            </a:pP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0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•"/>
            </a:pPr>
            <a:r>
              <a:rPr lang="fi-FI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Paradoksien suuri filosofinen merkitys johtuu siitä, että ne paljastavat ongelmia tavanomaisissa ajattelutavoissamme.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cd87a61c5_0_18"/>
          <p:cNvSpPr txBox="1">
            <a:spLocks noGrp="1"/>
          </p:cNvSpPr>
          <p:nvPr>
            <p:ph type="ctrTitle"/>
          </p:nvPr>
        </p:nvSpPr>
        <p:spPr>
          <a:xfrm>
            <a:off x="627026" y="425675"/>
            <a:ext cx="10099200" cy="8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fi-FI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Paradoksit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dcd87a61c5_0_18"/>
          <p:cNvSpPr txBox="1">
            <a:spLocks noGrp="1"/>
          </p:cNvSpPr>
          <p:nvPr>
            <p:ph type="subTitle" idx="1"/>
          </p:nvPr>
        </p:nvSpPr>
        <p:spPr>
          <a:xfrm>
            <a:off x="914400" y="1329100"/>
            <a:ext cx="10630800" cy="43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0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•"/>
            </a:pPr>
            <a:r>
              <a:rPr lang="fi-FI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Valehtelijan paradoksissa joku sanoo: ”Minä valehtelen nyt”.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50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○"/>
            </a:pPr>
            <a:r>
              <a:rPr lang="fi-FI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Väite viittaa itseensä tavalla, joka tekee sekä sen totuuden että epätotuuden mahdottomaksi.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0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•"/>
            </a:pPr>
            <a:r>
              <a:rPr lang="fi-FI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Skeptikon paradoksi syntyy siitä, että jos mitään ei voida tietää, ei myöskään voida tietää sitä, ettei mitään voida tietää.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ctrTitle"/>
          </p:nvPr>
        </p:nvSpPr>
        <p:spPr>
          <a:xfrm>
            <a:off x="627017" y="425677"/>
            <a:ext cx="10032274" cy="863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fi-FI" sz="4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Taito, s. 74: Ristiriidan osoittaminen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5"/>
          <p:cNvSpPr txBox="1">
            <a:spLocks noGrp="1"/>
          </p:cNvSpPr>
          <p:nvPr>
            <p:ph type="subTitle" idx="1"/>
          </p:nvPr>
        </p:nvSpPr>
        <p:spPr>
          <a:xfrm>
            <a:off x="914398" y="1607775"/>
            <a:ext cx="10154196" cy="3800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i-FI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Hyvän päättelyn tärkeimpiä periaatteita on kielletyn ristiriidan laki. 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i-FI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 mukaan mikään väite ei voi olla yhtä aikaa sekä tosi että epätosi.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178</Words>
  <Application>Microsoft Office PowerPoint</Application>
  <PresentationFormat>Laajakuva</PresentationFormat>
  <Paragraphs>21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PowerPoint-esitys</vt:lpstr>
      <vt:lpstr>Ajatuskokeiden tarkoitus</vt:lpstr>
      <vt:lpstr>Ajatuskokeiden realistisuus</vt:lpstr>
      <vt:lpstr>Paradoksit</vt:lpstr>
      <vt:lpstr>Paradoksit</vt:lpstr>
      <vt:lpstr>Taito, s. 74: Ristiriidan osoittaminen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Riina Lahtinen</dc:creator>
  <cp:lastModifiedBy>Heikki Siitonen</cp:lastModifiedBy>
  <cp:revision>4</cp:revision>
  <dcterms:created xsi:type="dcterms:W3CDTF">2021-02-17T11:51:00Z</dcterms:created>
  <dcterms:modified xsi:type="dcterms:W3CDTF">2022-09-02T04:53:06Z</dcterms:modified>
</cp:coreProperties>
</file>