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4" r:id="rId5"/>
    <p:sldId id="259" r:id="rId6"/>
    <p:sldId id="260" r:id="rId7"/>
    <p:sldId id="263" r:id="rId8"/>
    <p:sldId id="266" r:id="rId9"/>
    <p:sldId id="265" r:id="rId10"/>
    <p:sldId id="261" r:id="rId11"/>
    <p:sldId id="262" r:id="rId12"/>
    <p:sldId id="267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6B68C5-F9AA-4990-A31C-28E487FE4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BE9BED9-2E1C-4FFA-AA52-512ACBE68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FB1E120-1B85-401C-8C1F-D98CE4B6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7F62FB-ED4E-41C7-AB0B-913AEB98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F0ABCE-100B-45C6-B70F-FD59EEE2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668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8F6A5C-D931-4FC4-907A-0F9C6B8D7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1A183ED-FB0E-4D82-B9FC-8E2487A91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BA509D-B127-4B27-9B9C-073880FC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CB5301-8DF4-4872-ACA0-DD68FF18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FE4D63-8E20-4E75-9531-14D5A440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99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1EC591C-489B-4C7A-93D3-DFF95315B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5BF6D1B-4ED7-49DE-A019-0CE467FE1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B099BA-DEF5-436F-B6E5-EF2A0436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2BE6CD-9F62-4700-8C55-9398102C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F0A7C7-94CE-4772-988C-BAE47DF3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534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30353A-6E77-4076-B351-5D5E9AA2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205CE2-E50C-45B7-A94F-B38E247A1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E21BC9-5B58-4B99-B7CD-7EDE2B20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93E192-1E7D-4989-89A0-86E7DC7F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2170A4-1EBD-4C8C-9582-706F8A93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489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1DDE1-41B8-4BA1-BA12-FA95ACE0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11AED4-F3EA-4B9B-84E7-AD996374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2EF77B-DE9C-4126-BA76-C668536F4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9FFD2D-8B75-412B-BCD8-825D71B9C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11F5DD8-3ACC-41C2-B74E-A32AD20C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923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448FEB-8028-4E0A-9464-8900C122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5F4E2B-3BA3-4A08-AA61-482009F19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7BE6145-9BD3-4371-A3AB-425F4BE10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3E98210-C66D-47DA-96E9-C293C32A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669E889-1112-4B8A-A5A0-5D032031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9A8E6DA-1418-40FE-A9BA-896DDA8B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073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953EA4-44A9-48F3-889C-7A2965DA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0C339E4-454D-4886-AA49-237A5BD68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BBE83D-FAD3-4D43-9F48-06B9186DF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3829B77-04B8-4D18-B102-F30AA1090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F901DBF-94A0-4B84-BB11-AEFF5BC8C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96A5C62-790C-409B-90EF-69935BD2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1EC8321-8E08-42FB-947F-3AA59B610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53D92AC-1FCF-4E9A-A095-A0F885E5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5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FA2C0B-7F7A-49AA-B5CF-DA8A5CB9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450F4D-0950-4D85-9C70-CBF32689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545DB46-4F13-4EB8-BDE2-826251C3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ED59FD7-2BFE-4D5D-9805-EFAA583F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346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CB566A5-79D1-428E-8C24-73954D85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BF440ED-626A-48BD-A530-57BC8FDF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E48504-E15B-43DE-9F4B-FB344F8E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661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951FD7-B474-4C34-93FA-C2229BCB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6ADD46-EC1C-4ED8-8CEE-4BD79024E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16DC76C-B14A-4F45-9BA4-3B2B0BA87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B7C6E32-47B3-4C52-AAE5-1A69A55A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F8C52F9-0DAE-4F9C-9DD9-1D6393E7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F8C7119-7065-4ABB-A4EC-03ABA6AD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346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2B3D8A-FBE7-4964-9B6C-480002EE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8E30DE1-B132-46DD-ABF6-BFBD64D79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9A38217-3961-4135-A518-3995CD06B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4E9E1FA-9337-4A24-8421-24709FF9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04036ED-F8D0-4F75-A91C-601458E4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8FA7B40-C210-4790-8FEA-F1C1538AB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191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5FC275-EBA7-4C19-90CB-0228BCB5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CD53220-5BE3-4B32-958D-E21D4773E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CA4387-A821-450A-A2A2-5E433DA8C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C25D8-EC96-4590-9AFA-9E54967932D2}" type="datetimeFigureOut">
              <a:rPr lang="fi-FI" smtClean="0"/>
              <a:t>18.12.2018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51F9B7F-5C45-4D1C-8313-FC8F78CB9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2F95A34-94B6-416F-9873-64F174E41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12AA7-842C-403F-A1A9-A26EFD2123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17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BCA0054-080B-46EB-B428-960825F1D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br>
              <a:rPr lang="fi-FI" sz="5800" dirty="0"/>
            </a:br>
            <a:r>
              <a:rPr lang="fi-FI" sz="5800" dirty="0"/>
              <a:t>Filippiinit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6FE7988-5EE6-4397-AAF6-015536CD2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547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3333B98-C4F1-477F-86E8-9CEDB43D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6" y="374880"/>
            <a:ext cx="3608896" cy="11218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Filippiinit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matkailukohteena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1935260-C79C-4BF0-8601-0B6BD5E8A4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559" r="20873" b="6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361473-72D4-4DF5-8BA2-9B0C2FBEB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3158" y="1497925"/>
            <a:ext cx="3607930" cy="43110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Filippiineillä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turismi</a:t>
            </a:r>
            <a:r>
              <a:rPr lang="en-US" sz="1200" dirty="0">
                <a:solidFill>
                  <a:srgbClr val="FFFFFF"/>
                </a:solidFill>
              </a:rPr>
              <a:t> on </a:t>
            </a:r>
            <a:r>
              <a:rPr lang="en-US" sz="1200" dirty="0" err="1">
                <a:solidFill>
                  <a:srgbClr val="FFFFFF"/>
                </a:solidFill>
              </a:rPr>
              <a:t>yksi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vaikuttavimmista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elinkeinoista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200" dirty="0" err="1">
                <a:solidFill>
                  <a:srgbClr val="FFFFFF"/>
                </a:solidFill>
              </a:rPr>
              <a:t>Maa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tarjoaa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monia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mahdollisuuksia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matkailuun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voit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kuluttaa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aikaa</a:t>
            </a:r>
            <a:r>
              <a:rPr lang="en-US" sz="1200" dirty="0">
                <a:solidFill>
                  <a:srgbClr val="FFFFFF"/>
                </a:solidFill>
              </a:rPr>
              <a:t> mm. </a:t>
            </a:r>
            <a:r>
              <a:rPr lang="en-US" sz="1200" dirty="0" err="1">
                <a:solidFill>
                  <a:srgbClr val="FFFFFF"/>
                </a:solidFill>
              </a:rPr>
              <a:t>kaupungeissa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shoppailemalla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mikä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houkutteleekin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monia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turisteja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suhteellisen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alhaisten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hintatason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vuoksi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  <a:r>
              <a:rPr lang="en-US" sz="1200" dirty="0" err="1">
                <a:solidFill>
                  <a:srgbClr val="FFFFFF"/>
                </a:solidFill>
              </a:rPr>
              <a:t>Filippiinit</a:t>
            </a:r>
            <a:r>
              <a:rPr lang="en-US" sz="1200" dirty="0">
                <a:solidFill>
                  <a:srgbClr val="FFFFFF"/>
                </a:solidFill>
              </a:rPr>
              <a:t> on </a:t>
            </a:r>
            <a:r>
              <a:rPr lang="en-US" sz="1200" dirty="0" err="1">
                <a:solidFill>
                  <a:srgbClr val="FFFFFF"/>
                </a:solidFill>
              </a:rPr>
              <a:t>yksi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maailman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edullisimmista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ostoskohteista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  <a:r>
              <a:rPr lang="en-US" sz="1200" dirty="0" err="1">
                <a:solidFill>
                  <a:srgbClr val="FFFFFF"/>
                </a:solidFill>
              </a:rPr>
              <a:t>Esimerkiksi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Manilassa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sijaitsee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lukuisia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suuria</a:t>
            </a:r>
            <a:r>
              <a:rPr lang="en-US" sz="1200" dirty="0">
                <a:solidFill>
                  <a:srgbClr val="FFFFFF"/>
                </a:solidFill>
              </a:rPr>
              <a:t> ja </a:t>
            </a:r>
            <a:r>
              <a:rPr lang="en-US" sz="1200" dirty="0" err="1">
                <a:solidFill>
                  <a:srgbClr val="FFFFFF"/>
                </a:solidFill>
              </a:rPr>
              <a:t>pieniä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ostoskeskuksia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joista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voi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ostaa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lähes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mitä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tahansa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länsimaisista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merkkivaatteista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paikallisiin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käsitöihin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r>
              <a:rPr lang="en-US" sz="1200" dirty="0" err="1">
                <a:solidFill>
                  <a:srgbClr val="FFFFFF"/>
                </a:solidFill>
              </a:rPr>
              <a:t>Filippiinit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tunnetaan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erityisesti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rantalomakohteena</a:t>
            </a:r>
            <a:r>
              <a:rPr lang="en-US" sz="1200" dirty="0">
                <a:solidFill>
                  <a:srgbClr val="FFFFFF"/>
                </a:solidFill>
              </a:rPr>
              <a:t>, ja </a:t>
            </a:r>
            <a:r>
              <a:rPr lang="en-US" sz="1200" dirty="0" err="1">
                <a:solidFill>
                  <a:srgbClr val="FFFFFF"/>
                </a:solidFill>
              </a:rPr>
              <a:t>saaristosta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löytyykin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lukuisia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paratiisisaaria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joiden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valkohiekkaiset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rannat</a:t>
            </a:r>
            <a:r>
              <a:rPr lang="en-US" sz="1200" dirty="0">
                <a:solidFill>
                  <a:srgbClr val="FFFFFF"/>
                </a:solidFill>
              </a:rPr>
              <a:t> on </a:t>
            </a:r>
            <a:r>
              <a:rPr lang="en-US" sz="1200" dirty="0" err="1">
                <a:solidFill>
                  <a:srgbClr val="FFFFFF"/>
                </a:solidFill>
              </a:rPr>
              <a:t>luotu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auringonpalvontaan</a:t>
            </a:r>
            <a:r>
              <a:rPr lang="en-US" sz="1200" dirty="0">
                <a:solidFill>
                  <a:srgbClr val="FFFFFF"/>
                </a:solidFill>
              </a:rPr>
              <a:t> ja </a:t>
            </a:r>
            <a:r>
              <a:rPr lang="en-US" sz="1200" dirty="0" err="1">
                <a:solidFill>
                  <a:srgbClr val="FFFFFF"/>
                </a:solidFill>
              </a:rPr>
              <a:t>vesiurheiluun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esimerkiksi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purjehdukseen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surffaukseen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purjelautailuun</a:t>
            </a:r>
            <a:r>
              <a:rPr lang="en-US" sz="1200" dirty="0">
                <a:solidFill>
                  <a:srgbClr val="FFFFFF"/>
                </a:solidFill>
              </a:rPr>
              <a:t> ja </a:t>
            </a:r>
            <a:r>
              <a:rPr lang="en-US" sz="1200" dirty="0" err="1">
                <a:solidFill>
                  <a:srgbClr val="FFFFFF"/>
                </a:solidFill>
              </a:rPr>
              <a:t>vesihiihtoon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  <a:r>
              <a:rPr lang="en-US" sz="1200" dirty="0" err="1">
                <a:solidFill>
                  <a:srgbClr val="FFFFFF"/>
                </a:solidFill>
              </a:rPr>
              <a:t>Turkoosi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merivesi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tarjoaa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myös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ihanteellisia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sukellus</a:t>
            </a:r>
            <a:r>
              <a:rPr lang="en-US" sz="1200" dirty="0">
                <a:solidFill>
                  <a:srgbClr val="FFFFFF"/>
                </a:solidFill>
              </a:rPr>
              <a:t> ja </a:t>
            </a:r>
            <a:r>
              <a:rPr lang="en-US" sz="1200" dirty="0" err="1">
                <a:solidFill>
                  <a:srgbClr val="FFFFFF"/>
                </a:solidFill>
              </a:rPr>
              <a:t>snorklaus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elämyksiä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r>
              <a:rPr lang="en-US" sz="1200" dirty="0" err="1">
                <a:solidFill>
                  <a:srgbClr val="FFFFFF"/>
                </a:solidFill>
              </a:rPr>
              <a:t>Saariston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pikkusaaret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herättävät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retkeily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mielenkiinnon</a:t>
            </a:r>
            <a:r>
              <a:rPr lang="en-US" sz="1200" dirty="0">
                <a:solidFill>
                  <a:srgbClr val="FFFFFF"/>
                </a:solidFill>
              </a:rPr>
              <a:t> ja </a:t>
            </a:r>
            <a:r>
              <a:rPr lang="en-US" sz="1200" dirty="0" err="1">
                <a:solidFill>
                  <a:srgbClr val="FFFFFF"/>
                </a:solidFill>
              </a:rPr>
              <a:t>tarjoavat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monia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mahdollisuuksia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tutustua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saariston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eksoottiseen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luontoon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vaikka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sademetsistä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käsin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r>
              <a:rPr lang="en-US" sz="1200" dirty="0" err="1">
                <a:solidFill>
                  <a:srgbClr val="FFFFFF"/>
                </a:solidFill>
              </a:rPr>
              <a:t>Filippiinien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tunnetuimpia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kohteita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ovat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rantalomakohde</a:t>
            </a:r>
            <a:r>
              <a:rPr lang="en-US" sz="1200" dirty="0">
                <a:solidFill>
                  <a:srgbClr val="FFFFFF"/>
                </a:solidFill>
              </a:rPr>
              <a:t> Boracay ja </a:t>
            </a:r>
            <a:r>
              <a:rPr lang="en-US" sz="1200" dirty="0" err="1">
                <a:solidFill>
                  <a:srgbClr val="FFFFFF"/>
                </a:solidFill>
              </a:rPr>
              <a:t>pääkaupunki</a:t>
            </a:r>
            <a:r>
              <a:rPr lang="en-US" sz="1200" dirty="0">
                <a:solidFill>
                  <a:srgbClr val="FFFFFF"/>
                </a:solidFill>
              </a:rPr>
              <a:t> Manila</a:t>
            </a:r>
            <a:r>
              <a:rPr lang="fi-FI" sz="1200" dirty="0">
                <a:solidFill>
                  <a:srgbClr val="FFFFFF"/>
                </a:solidFill>
              </a:rPr>
              <a:t>, jossa tunnetuimpia käyntikohteita ovat rantakatu, Chinatown, Fort Santiago ja San </a:t>
            </a:r>
            <a:r>
              <a:rPr lang="fi-FI" sz="1200" dirty="0" err="1">
                <a:solidFill>
                  <a:srgbClr val="FFFFFF"/>
                </a:solidFill>
              </a:rPr>
              <a:t>Agustinin</a:t>
            </a:r>
            <a:r>
              <a:rPr lang="fi-FI" sz="1200" dirty="0">
                <a:solidFill>
                  <a:srgbClr val="FFFFFF"/>
                </a:solidFill>
              </a:rPr>
              <a:t> kirkko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2D9906A-FBF9-410D-8767-76FAC539B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32" b="6"/>
          <a:stretch/>
        </p:blipFill>
        <p:spPr>
          <a:xfrm>
            <a:off x="4957908" y="2390163"/>
            <a:ext cx="2249424" cy="200261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7381DB7-D2C2-444C-A67D-9ACC7D8A9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" r="3" b="3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F59B822-219F-4D66-8D8A-7C823A6AAD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80" r="14942" b="-3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A346F5A-5BB2-4A71-B263-B17AC003CE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9" b="4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02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8B61308-9938-4DEB-BA7A-98924B20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551421"/>
            <a:ext cx="5638994" cy="1226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Lennot</a:t>
            </a:r>
            <a:r>
              <a:rPr lang="en-US" dirty="0">
                <a:solidFill>
                  <a:srgbClr val="FFFFFF"/>
                </a:solidFill>
              </a:rPr>
              <a:t> ja </a:t>
            </a:r>
            <a:r>
              <a:rPr lang="en-US" dirty="0" err="1">
                <a:solidFill>
                  <a:srgbClr val="FFFFFF"/>
                </a:solidFill>
              </a:rPr>
              <a:t>majoitus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ACE347-CC45-4EE3-A1B4-90616F11B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639023"/>
            <a:ext cx="5747187" cy="31484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 err="1">
                <a:solidFill>
                  <a:srgbClr val="FFFFFF"/>
                </a:solidFill>
              </a:rPr>
              <a:t>Lennot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Suomesta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Filippiineille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maksavat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noin</a:t>
            </a:r>
            <a:r>
              <a:rPr lang="en-US" sz="1700" dirty="0">
                <a:solidFill>
                  <a:srgbClr val="FFFFFF"/>
                </a:solidFill>
              </a:rPr>
              <a:t> 400–600 </a:t>
            </a:r>
            <a:r>
              <a:rPr lang="en-US" sz="1700" dirty="0" err="1">
                <a:solidFill>
                  <a:srgbClr val="FFFFFF"/>
                </a:solidFill>
              </a:rPr>
              <a:t>euroa</a:t>
            </a:r>
            <a:r>
              <a:rPr lang="en-US" sz="1700" dirty="0">
                <a:solidFill>
                  <a:srgbClr val="FFFFFF"/>
                </a:solidFill>
              </a:rPr>
              <a:t>.</a:t>
            </a:r>
          </a:p>
          <a:p>
            <a:r>
              <a:rPr lang="en-US" sz="1700" dirty="0" err="1">
                <a:solidFill>
                  <a:srgbClr val="FFFFFF"/>
                </a:solidFill>
              </a:rPr>
              <a:t>Suomesta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ei</a:t>
            </a:r>
            <a:r>
              <a:rPr lang="en-US" sz="1700" dirty="0">
                <a:solidFill>
                  <a:srgbClr val="FFFFFF"/>
                </a:solidFill>
              </a:rPr>
              <a:t> ole </a:t>
            </a:r>
            <a:r>
              <a:rPr lang="en-US" sz="1700" dirty="0" err="1">
                <a:solidFill>
                  <a:srgbClr val="FFFFFF"/>
                </a:solidFill>
              </a:rPr>
              <a:t>suoria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lentoja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Filippiineille</a:t>
            </a:r>
            <a:r>
              <a:rPr lang="en-US" sz="1700" dirty="0">
                <a:solidFill>
                  <a:srgbClr val="FFFFFF"/>
                </a:solidFill>
              </a:rPr>
              <a:t>, </a:t>
            </a:r>
            <a:r>
              <a:rPr lang="en-US" sz="1700" dirty="0" err="1">
                <a:solidFill>
                  <a:srgbClr val="FFFFFF"/>
                </a:solidFill>
              </a:rPr>
              <a:t>vaan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koneenvaihdon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joutuu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tekemään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esimerkiksi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Amsterdamissa</a:t>
            </a:r>
            <a:r>
              <a:rPr lang="en-US" sz="1700" dirty="0">
                <a:solidFill>
                  <a:srgbClr val="FFFFFF"/>
                </a:solidFill>
              </a:rPr>
              <a:t> tai </a:t>
            </a:r>
            <a:r>
              <a:rPr lang="en-US" sz="1700" dirty="0" err="1">
                <a:solidFill>
                  <a:srgbClr val="FFFFFF"/>
                </a:solidFill>
              </a:rPr>
              <a:t>Aasian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kohteissa</a:t>
            </a:r>
            <a:r>
              <a:rPr lang="en-US" sz="1700" dirty="0">
                <a:solidFill>
                  <a:srgbClr val="FFFFFF"/>
                </a:solidFill>
              </a:rPr>
              <a:t>, </a:t>
            </a:r>
            <a:r>
              <a:rPr lang="en-US" sz="1700" dirty="0" err="1">
                <a:solidFill>
                  <a:srgbClr val="FFFFFF"/>
                </a:solidFill>
              </a:rPr>
              <a:t>kuten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Bangkokissa</a:t>
            </a:r>
            <a:r>
              <a:rPr lang="en-US" sz="1700" dirty="0">
                <a:solidFill>
                  <a:srgbClr val="FFFFFF"/>
                </a:solidFill>
              </a:rPr>
              <a:t>, </a:t>
            </a:r>
            <a:r>
              <a:rPr lang="en-US" sz="1700" dirty="0" err="1">
                <a:solidFill>
                  <a:srgbClr val="FFFFFF"/>
                </a:solidFill>
              </a:rPr>
              <a:t>Singaporessa</a:t>
            </a:r>
            <a:r>
              <a:rPr lang="en-US" sz="1700" dirty="0">
                <a:solidFill>
                  <a:srgbClr val="FFFFFF"/>
                </a:solidFill>
              </a:rPr>
              <a:t> ja </a:t>
            </a:r>
            <a:r>
              <a:rPr lang="en-US" sz="1700" dirty="0" err="1">
                <a:solidFill>
                  <a:srgbClr val="FFFFFF"/>
                </a:solidFill>
              </a:rPr>
              <a:t>Hongkongissa</a:t>
            </a:r>
            <a:r>
              <a:rPr lang="en-US" sz="1700" dirty="0">
                <a:solidFill>
                  <a:srgbClr val="FFFFFF"/>
                </a:solidFill>
              </a:rPr>
              <a:t>, </a:t>
            </a:r>
            <a:r>
              <a:rPr lang="en-US" sz="1700" dirty="0" err="1">
                <a:solidFill>
                  <a:srgbClr val="FFFFFF"/>
                </a:solidFill>
              </a:rPr>
              <a:t>joista</a:t>
            </a:r>
            <a:r>
              <a:rPr lang="en-US" sz="1700" dirty="0">
                <a:solidFill>
                  <a:srgbClr val="FFFFFF"/>
                </a:solidFill>
              </a:rPr>
              <a:t> on </a:t>
            </a:r>
            <a:r>
              <a:rPr lang="en-US" sz="1700" dirty="0" err="1">
                <a:solidFill>
                  <a:srgbClr val="FFFFFF"/>
                </a:solidFill>
              </a:rPr>
              <a:t>hyvät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lentoyhteydet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Manilaan</a:t>
            </a:r>
            <a:r>
              <a:rPr lang="en-US" sz="1700" dirty="0">
                <a:solidFill>
                  <a:srgbClr val="FFFFFF"/>
                </a:solidFill>
              </a:rPr>
              <a:t>.</a:t>
            </a:r>
          </a:p>
          <a:p>
            <a:r>
              <a:rPr lang="en-US" sz="1700" dirty="0" err="1">
                <a:solidFill>
                  <a:srgbClr val="FFFFFF"/>
                </a:solidFill>
              </a:rPr>
              <a:t>Hotellien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hinta-laatusuhde</a:t>
            </a:r>
            <a:r>
              <a:rPr lang="en-US" sz="1700" dirty="0">
                <a:solidFill>
                  <a:srgbClr val="FFFFFF"/>
                </a:solidFill>
              </a:rPr>
              <a:t> on </a:t>
            </a:r>
            <a:r>
              <a:rPr lang="en-US" sz="1700" dirty="0" err="1">
                <a:solidFill>
                  <a:srgbClr val="FFFFFF"/>
                </a:solidFill>
              </a:rPr>
              <a:t>usein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hyvä</a:t>
            </a:r>
            <a:r>
              <a:rPr lang="en-US" sz="1700" dirty="0">
                <a:solidFill>
                  <a:srgbClr val="FFFFFF"/>
                </a:solidFill>
              </a:rPr>
              <a:t> ja </a:t>
            </a:r>
            <a:r>
              <a:rPr lang="en-US" sz="1700" dirty="0" err="1">
                <a:solidFill>
                  <a:srgbClr val="FFFFFF"/>
                </a:solidFill>
              </a:rPr>
              <a:t>edullisimmillaan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Filippiineillä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majoittuu</a:t>
            </a:r>
            <a:r>
              <a:rPr lang="en-US" sz="1700" dirty="0">
                <a:solidFill>
                  <a:srgbClr val="FFFFFF"/>
                </a:solidFill>
              </a:rPr>
              <a:t> 5–20 </a:t>
            </a:r>
            <a:r>
              <a:rPr lang="en-US" sz="1700" dirty="0" err="1">
                <a:solidFill>
                  <a:srgbClr val="FFFFFF"/>
                </a:solidFill>
              </a:rPr>
              <a:t>eurolla</a:t>
            </a:r>
            <a:r>
              <a:rPr lang="en-US" sz="1700" dirty="0">
                <a:solidFill>
                  <a:srgbClr val="FFFFFF"/>
                </a:solidFill>
              </a:rPr>
              <a:t>, </a:t>
            </a:r>
            <a:r>
              <a:rPr lang="en-US" sz="1700" dirty="0" err="1">
                <a:solidFill>
                  <a:srgbClr val="FFFFFF"/>
                </a:solidFill>
              </a:rPr>
              <a:t>mutta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majoituksen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taso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saattaa</a:t>
            </a:r>
            <a:r>
              <a:rPr lang="en-US" sz="1700" dirty="0">
                <a:solidFill>
                  <a:srgbClr val="FFFFFF"/>
                </a:solidFill>
              </a:rPr>
              <a:t> olla </a:t>
            </a:r>
            <a:r>
              <a:rPr lang="en-US" sz="1700" dirty="0" err="1">
                <a:solidFill>
                  <a:srgbClr val="FFFFFF"/>
                </a:solidFill>
              </a:rPr>
              <a:t>vaatimaton</a:t>
            </a:r>
            <a:r>
              <a:rPr lang="en-US" sz="1700" dirty="0">
                <a:solidFill>
                  <a:srgbClr val="FFFFFF"/>
                </a:solidFill>
              </a:rPr>
              <a:t>. </a:t>
            </a:r>
            <a:r>
              <a:rPr lang="en-US" sz="1700" dirty="0" err="1">
                <a:solidFill>
                  <a:srgbClr val="FFFFFF"/>
                </a:solidFill>
              </a:rPr>
              <a:t>Keskimäärin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hotelli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yö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Filippiineillä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maksaa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noin</a:t>
            </a:r>
            <a:r>
              <a:rPr lang="en-US" sz="1700" dirty="0">
                <a:solidFill>
                  <a:srgbClr val="FFFFFF"/>
                </a:solidFill>
              </a:rPr>
              <a:t> 40–60 </a:t>
            </a:r>
            <a:r>
              <a:rPr lang="en-US" sz="1700" dirty="0" err="1">
                <a:solidFill>
                  <a:srgbClr val="FFFFFF"/>
                </a:solidFill>
              </a:rPr>
              <a:t>euroa</a:t>
            </a:r>
            <a:r>
              <a:rPr lang="en-US" sz="1700" dirty="0">
                <a:solidFill>
                  <a:srgbClr val="FFFFFF"/>
                </a:solidFill>
              </a:rPr>
              <a:t>.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1DB5FB9-A4D9-41FF-838D-6A4B07561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1" y="3486683"/>
            <a:ext cx="4438088" cy="2910222"/>
          </a:xfrm>
          <a:prstGeom prst="rect">
            <a:avLst/>
          </a:prstGeom>
        </p:spPr>
      </p:pic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9BAA6F6-B74C-4F68-953E-500AF5850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05571" y="1053710"/>
            <a:ext cx="5181600" cy="4351338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FCFB66C-D03A-4FB5-87AB-CC80F4B8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1" y="461095"/>
            <a:ext cx="4438089" cy="2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75EDA9-2C2D-475A-8E05-9191FCF9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3746"/>
          </a:xfrm>
        </p:spPr>
        <p:txBody>
          <a:bodyPr>
            <a:normAutofit fontScale="90000"/>
          </a:bodyPr>
          <a:lstStyle/>
          <a:p>
            <a:r>
              <a:rPr lang="fi-FI" dirty="0"/>
              <a:t>Lähdetiedot: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412859-E5D6-4AED-9D8A-1A2809594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9553"/>
            <a:ext cx="10515600" cy="504741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Wikipedia</a:t>
            </a:r>
          </a:p>
          <a:p>
            <a:pPr marL="0" indent="0">
              <a:buNone/>
            </a:pPr>
            <a:r>
              <a:rPr lang="fi-FI" dirty="0"/>
              <a:t>rantapallo.fi</a:t>
            </a:r>
          </a:p>
          <a:p>
            <a:pPr marL="0" indent="0">
              <a:buNone/>
            </a:pPr>
            <a:r>
              <a:rPr lang="fi-FI" dirty="0"/>
              <a:t>Kerranelamassa.fi</a:t>
            </a:r>
          </a:p>
          <a:p>
            <a:pPr marL="0" indent="0">
              <a:buNone/>
            </a:pPr>
            <a:r>
              <a:rPr lang="fi-FI" dirty="0"/>
              <a:t>filippiinit-seura.fi</a:t>
            </a:r>
          </a:p>
          <a:p>
            <a:pPr marL="0" indent="0">
              <a:buNone/>
            </a:pPr>
            <a:r>
              <a:rPr lang="fi-FI" dirty="0"/>
              <a:t>Maailma nyt, osa 10 1994. Weilin+Göös</a:t>
            </a:r>
          </a:p>
        </p:txBody>
      </p:sp>
    </p:spTree>
    <p:extLst>
      <p:ext uri="{BB962C8B-B14F-4D97-AF65-F5344CB8AC3E}">
        <p14:creationId xmlns:p14="http://schemas.microsoft.com/office/powerpoint/2010/main" val="2831468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208A84-CE80-4F12-90A3-E9A1B3C9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Filippiinit, yli 7000 saaren muodostama saaristovaltio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F3A310-1EF9-4B0C-A897-4A5BBAEFF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fi-FI" sz="2000">
                <a:solidFill>
                  <a:srgbClr val="FFFFFF"/>
                </a:solidFill>
              </a:rPr>
              <a:t>Sijainti: Kaakkois-Aasia, Tyyni- valtameri</a:t>
            </a:r>
          </a:p>
          <a:p>
            <a:r>
              <a:rPr lang="fi-FI" sz="2000">
                <a:solidFill>
                  <a:srgbClr val="FFFFFF"/>
                </a:solidFill>
              </a:rPr>
              <a:t>Pinta-ala: noin. 300 000km</a:t>
            </a:r>
            <a:r>
              <a:rPr lang="fi-FI" sz="2000" baseline="30000">
                <a:solidFill>
                  <a:srgbClr val="FFFFFF"/>
                </a:solidFill>
              </a:rPr>
              <a:t>2 </a:t>
            </a:r>
            <a:r>
              <a:rPr lang="fi-FI" sz="2000">
                <a:solidFill>
                  <a:srgbClr val="FFFFFF"/>
                </a:solidFill>
              </a:rPr>
              <a:t>, josta sisävesiä noin 0,6 %</a:t>
            </a:r>
            <a:endParaRPr lang="fi-FI" sz="2000" baseline="30000">
              <a:solidFill>
                <a:srgbClr val="FFFFFF"/>
              </a:solidFill>
            </a:endParaRPr>
          </a:p>
          <a:p>
            <a:r>
              <a:rPr lang="fi-FI" sz="2000">
                <a:solidFill>
                  <a:srgbClr val="FFFFFF"/>
                </a:solidFill>
              </a:rPr>
              <a:t>Väkiluku: noin 108 miljoonaa, joista suurin osa asuu 11 suurimmalla saarella.</a:t>
            </a:r>
          </a:p>
          <a:p>
            <a:r>
              <a:rPr lang="fi-FI" sz="2000">
                <a:solidFill>
                  <a:srgbClr val="FFFFFF"/>
                </a:solidFill>
              </a:rPr>
              <a:t>Pääkaupunki: Manila </a:t>
            </a:r>
          </a:p>
          <a:p>
            <a:r>
              <a:rPr lang="fi-FI" sz="2000">
                <a:solidFill>
                  <a:srgbClr val="FFFFFF"/>
                </a:solidFill>
              </a:rPr>
              <a:t>Kieli: Filipino ja englanti</a:t>
            </a:r>
          </a:p>
        </p:txBody>
      </p:sp>
    </p:spTree>
    <p:extLst>
      <p:ext uri="{BB962C8B-B14F-4D97-AF65-F5344CB8AC3E}">
        <p14:creationId xmlns:p14="http://schemas.microsoft.com/office/powerpoint/2010/main" val="708151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D331CC0-16DB-491A-8791-D06BDC28F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2913" r="-1" b="-1"/>
          <a:stretch/>
        </p:blipFill>
        <p:spPr>
          <a:xfrm>
            <a:off x="20" y="3428324"/>
            <a:ext cx="4067476" cy="3429689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E290E6C-3050-4465-B4A8-5F9150069E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rcRect t="11360" r="-1" b="32146"/>
          <a:stretch/>
        </p:blipFill>
        <p:spPr>
          <a:xfrm>
            <a:off x="4064316" y="-4"/>
            <a:ext cx="8133358" cy="6858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849539B-3694-4E8A-A991-D68126CF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096000" y="639400"/>
            <a:ext cx="5440680" cy="5578521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E32589C-39C3-492A-950D-783AF2AC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9" y="828675"/>
            <a:ext cx="4686301" cy="1156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Maantieteellinen sijainti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99D428E-E327-4624-B158-BE104C4B18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1434" r="-2" b="-2"/>
          <a:stretch/>
        </p:blipFill>
        <p:spPr>
          <a:xfrm>
            <a:off x="20" y="10"/>
            <a:ext cx="4067476" cy="3428301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5D24317-6D0E-4553-A14C-1FA053CAB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29000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9A6859-FAF0-44E6-8FB3-FE5A95B4C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9" y="2117364"/>
            <a:ext cx="4686301" cy="362499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Filippiinit sijaitsevat päiväntasaajan trooppisella ilmastovyöhykkeellä. Tämän vuoksi lämpötilat kohoavat kylmimpäänkin aikaan tammikuussa jopa 20 asteeseen ja kuumimpaan aikaan keväällä yli 30 asteeseen.</a:t>
            </a:r>
          </a:p>
          <a:p>
            <a:r>
              <a:rPr lang="en-US" sz="1500"/>
              <a:t>Sadekausi havaitaan paremmin pohjoisosissa kesä ja alkusyksyn paikkeilla, mutta eteläosissa sateita saadaan tasaisesti ympäri vuoden.</a:t>
            </a:r>
          </a:p>
          <a:p>
            <a:r>
              <a:rPr lang="en-US" sz="1500"/>
              <a:t>Saaristo sijaitsee trooppisten hirmumyrskyjen, taifuunien kulkureitillä ja varsinkin sadekaudelle sattuessa myrskyt voivat aiheuttaa suurtakin tuhoa.</a:t>
            </a:r>
          </a:p>
          <a:p>
            <a:r>
              <a:rPr lang="en-US" sz="1500"/>
              <a:t>Aikavyöhyke Filippiineillä on UTC +8 eli kello on noin 6 tuntia edellä.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AA718E0-F8D2-4975-85FE-D33E8A7B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762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4EC0EF2-A3F4-4335-A254-AA87FEB0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5154508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Kasvillisuus ja vesistöt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333B1D-6643-4065-91B5-D9262980D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760" y="2194560"/>
            <a:ext cx="5154507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 err="1"/>
              <a:t>Trooppisen</a:t>
            </a:r>
            <a:r>
              <a:rPr lang="en-US" sz="1700" dirty="0"/>
              <a:t> </a:t>
            </a:r>
            <a:r>
              <a:rPr lang="en-US" sz="1700" dirty="0" err="1"/>
              <a:t>ilmastoalueen</a:t>
            </a:r>
            <a:r>
              <a:rPr lang="en-US" sz="1700" dirty="0"/>
              <a:t> </a:t>
            </a:r>
            <a:r>
              <a:rPr lang="en-US" sz="1700" dirty="0" err="1"/>
              <a:t>luonto</a:t>
            </a:r>
            <a:r>
              <a:rPr lang="en-US" sz="1700" dirty="0"/>
              <a:t> on </a:t>
            </a:r>
            <a:r>
              <a:rPr lang="en-US" sz="1700" dirty="0" err="1"/>
              <a:t>usein</a:t>
            </a:r>
            <a:r>
              <a:rPr lang="en-US" sz="1700" dirty="0"/>
              <a:t> </a:t>
            </a:r>
            <a:r>
              <a:rPr lang="en-US" sz="1700" dirty="0" err="1"/>
              <a:t>monipuolinen</a:t>
            </a:r>
            <a:r>
              <a:rPr lang="en-US" sz="1700" dirty="0"/>
              <a:t> </a:t>
            </a:r>
            <a:r>
              <a:rPr lang="en-US" sz="1700" dirty="0" err="1"/>
              <a:t>varsinkin</a:t>
            </a:r>
            <a:r>
              <a:rPr lang="en-US" sz="1700" dirty="0"/>
              <a:t> </a:t>
            </a:r>
            <a:r>
              <a:rPr lang="en-US" sz="1700" dirty="0" err="1"/>
              <a:t>sademetsien</a:t>
            </a:r>
            <a:r>
              <a:rPr lang="en-US" sz="1700" dirty="0"/>
              <a:t> </a:t>
            </a:r>
            <a:r>
              <a:rPr lang="en-US" sz="1700" dirty="0" err="1"/>
              <a:t>osalta</a:t>
            </a:r>
            <a:r>
              <a:rPr lang="en-US" sz="1700" dirty="0"/>
              <a:t>, </a:t>
            </a:r>
            <a:r>
              <a:rPr lang="en-US" sz="1700" dirty="0" err="1"/>
              <a:t>myös</a:t>
            </a:r>
            <a:r>
              <a:rPr lang="en-US" sz="1700" dirty="0"/>
              <a:t> </a:t>
            </a:r>
            <a:r>
              <a:rPr lang="en-US" sz="1700" dirty="0" err="1"/>
              <a:t>Filippiinien</a:t>
            </a:r>
            <a:r>
              <a:rPr lang="en-US" sz="1700" dirty="0"/>
              <a:t> </a:t>
            </a:r>
            <a:r>
              <a:rPr lang="en-US" sz="1700" dirty="0" err="1"/>
              <a:t>sademetsät</a:t>
            </a:r>
            <a:r>
              <a:rPr lang="en-US" sz="1700" dirty="0"/>
              <a:t> </a:t>
            </a:r>
            <a:r>
              <a:rPr lang="en-US" sz="1700" dirty="0" err="1"/>
              <a:t>ovat</a:t>
            </a:r>
            <a:r>
              <a:rPr lang="en-US" sz="1700" dirty="0"/>
              <a:t> </a:t>
            </a:r>
            <a:r>
              <a:rPr lang="en-US" sz="1700" dirty="0" err="1"/>
              <a:t>erittäin</a:t>
            </a:r>
            <a:r>
              <a:rPr lang="en-US" sz="1700" dirty="0"/>
              <a:t> </a:t>
            </a:r>
            <a:r>
              <a:rPr lang="en-US" sz="1700" dirty="0" err="1"/>
              <a:t>monimuotoisia</a:t>
            </a:r>
            <a:r>
              <a:rPr lang="en-US" sz="1700" dirty="0"/>
              <a:t> ja </a:t>
            </a:r>
            <a:r>
              <a:rPr lang="en-US" sz="1700" dirty="0" err="1"/>
              <a:t>siellä</a:t>
            </a:r>
            <a:r>
              <a:rPr lang="en-US" sz="1700" dirty="0"/>
              <a:t> </a:t>
            </a:r>
            <a:r>
              <a:rPr lang="en-US" sz="1700" dirty="0" err="1"/>
              <a:t>elää</a:t>
            </a:r>
            <a:r>
              <a:rPr lang="en-US" sz="1700" dirty="0"/>
              <a:t> mm. </a:t>
            </a:r>
            <a:r>
              <a:rPr lang="en-US" sz="1700" dirty="0" err="1"/>
              <a:t>noin</a:t>
            </a:r>
            <a:r>
              <a:rPr lang="en-US" sz="1700" dirty="0"/>
              <a:t> 500 </a:t>
            </a:r>
            <a:r>
              <a:rPr lang="en-US" sz="1700" dirty="0" err="1"/>
              <a:t>lintulajia</a:t>
            </a:r>
            <a:r>
              <a:rPr lang="en-US" sz="1700" dirty="0"/>
              <a:t>, 800 </a:t>
            </a:r>
            <a:r>
              <a:rPr lang="en-US" sz="1700" dirty="0" err="1"/>
              <a:t>orkidealajia</a:t>
            </a:r>
            <a:r>
              <a:rPr lang="en-US" sz="1700" dirty="0"/>
              <a:t> ja       8 500 </a:t>
            </a:r>
            <a:r>
              <a:rPr lang="en-US" sz="1700" dirty="0" err="1"/>
              <a:t>muuta</a:t>
            </a:r>
            <a:r>
              <a:rPr lang="en-US" sz="1700" dirty="0"/>
              <a:t> </a:t>
            </a:r>
            <a:r>
              <a:rPr lang="en-US" sz="1700" dirty="0" err="1"/>
              <a:t>putkilokasvilajia</a:t>
            </a:r>
            <a:r>
              <a:rPr lang="en-US" sz="1700" dirty="0"/>
              <a:t>. </a:t>
            </a:r>
            <a:r>
              <a:rPr lang="en-US" sz="1700" dirty="0" err="1"/>
              <a:t>Filippiinienkotka</a:t>
            </a:r>
            <a:r>
              <a:rPr lang="en-US" sz="1700" dirty="0"/>
              <a:t> on </a:t>
            </a:r>
            <a:r>
              <a:rPr lang="en-US" sz="1700" dirty="0" err="1"/>
              <a:t>yksi</a:t>
            </a:r>
            <a:r>
              <a:rPr lang="en-US" sz="1700" dirty="0"/>
              <a:t> </a:t>
            </a:r>
            <a:r>
              <a:rPr lang="en-US" sz="1700" dirty="0" err="1"/>
              <a:t>sademetsissä</a:t>
            </a:r>
            <a:r>
              <a:rPr lang="en-US" sz="1700" dirty="0"/>
              <a:t> </a:t>
            </a:r>
            <a:r>
              <a:rPr lang="en-US" sz="1700" dirty="0" err="1"/>
              <a:t>viihtyvistä</a:t>
            </a:r>
            <a:r>
              <a:rPr lang="en-US" sz="1700" dirty="0"/>
              <a:t> </a:t>
            </a:r>
            <a:r>
              <a:rPr lang="en-US" sz="1700" dirty="0" err="1"/>
              <a:t>lajeista</a:t>
            </a:r>
            <a:r>
              <a:rPr lang="en-US" sz="1700" dirty="0"/>
              <a:t>. </a:t>
            </a:r>
          </a:p>
          <a:p>
            <a:r>
              <a:rPr lang="en-US" sz="1700" dirty="0" err="1"/>
              <a:t>Puuteollisuus</a:t>
            </a:r>
            <a:r>
              <a:rPr lang="en-US" sz="1700" dirty="0"/>
              <a:t> on </a:t>
            </a:r>
            <a:r>
              <a:rPr lang="en-US" sz="1700" dirty="0" err="1"/>
              <a:t>jonkin</a:t>
            </a:r>
            <a:r>
              <a:rPr lang="en-US" sz="1700" dirty="0"/>
              <a:t> </a:t>
            </a:r>
            <a:r>
              <a:rPr lang="en-US" sz="1700" dirty="0" err="1"/>
              <a:t>verran</a:t>
            </a:r>
            <a:r>
              <a:rPr lang="en-US" sz="1700" dirty="0"/>
              <a:t> </a:t>
            </a:r>
            <a:r>
              <a:rPr lang="en-US" sz="1700" dirty="0" err="1"/>
              <a:t>tuhonnut</a:t>
            </a:r>
            <a:r>
              <a:rPr lang="en-US" sz="1700" dirty="0"/>
              <a:t> ja </a:t>
            </a:r>
            <a:r>
              <a:rPr lang="en-US" sz="1700" dirty="0" err="1"/>
              <a:t>hävittänyt</a:t>
            </a:r>
            <a:r>
              <a:rPr lang="en-US" sz="1700" dirty="0"/>
              <a:t> </a:t>
            </a:r>
            <a:r>
              <a:rPr lang="en-US" sz="1700" dirty="0" err="1"/>
              <a:t>lajeja</a:t>
            </a:r>
            <a:r>
              <a:rPr lang="en-US" sz="1700" dirty="0"/>
              <a:t>, </a:t>
            </a:r>
            <a:r>
              <a:rPr lang="en-US" sz="1700" dirty="0" err="1"/>
              <a:t>mutta</a:t>
            </a:r>
            <a:r>
              <a:rPr lang="en-US" sz="1700" dirty="0"/>
              <a:t> </a:t>
            </a:r>
            <a:r>
              <a:rPr lang="en-US" sz="1700" dirty="0" err="1"/>
              <a:t>koskematontakin</a:t>
            </a:r>
            <a:r>
              <a:rPr lang="en-US" sz="1700" dirty="0"/>
              <a:t> </a:t>
            </a:r>
            <a:r>
              <a:rPr lang="en-US" sz="1700" dirty="0" err="1"/>
              <a:t>metsää</a:t>
            </a:r>
            <a:r>
              <a:rPr lang="en-US" sz="1700" dirty="0"/>
              <a:t> </a:t>
            </a:r>
            <a:r>
              <a:rPr lang="en-US" sz="1700" dirty="0" err="1"/>
              <a:t>löytyy</a:t>
            </a:r>
            <a:r>
              <a:rPr lang="en-US" sz="1700" dirty="0"/>
              <a:t> </a:t>
            </a:r>
            <a:r>
              <a:rPr lang="en-US" sz="1700" dirty="0" err="1"/>
              <a:t>vielä</a:t>
            </a:r>
            <a:r>
              <a:rPr lang="en-US" sz="1700" dirty="0"/>
              <a:t> </a:t>
            </a:r>
            <a:r>
              <a:rPr lang="en-US" sz="1700" dirty="0" err="1"/>
              <a:t>runsaasti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Filippiinien</a:t>
            </a:r>
            <a:r>
              <a:rPr lang="en-US" sz="1700" dirty="0"/>
              <a:t> </a:t>
            </a:r>
            <a:r>
              <a:rPr lang="en-US" sz="1700" dirty="0" err="1"/>
              <a:t>pinta-alasta</a:t>
            </a:r>
            <a:r>
              <a:rPr lang="en-US" sz="1700" dirty="0"/>
              <a:t> vain 0,6% on </a:t>
            </a:r>
            <a:r>
              <a:rPr lang="en-US" sz="1700" dirty="0" err="1"/>
              <a:t>sisävesiä</a:t>
            </a:r>
            <a:r>
              <a:rPr lang="en-US" sz="1700" dirty="0"/>
              <a:t> ja </a:t>
            </a:r>
            <a:r>
              <a:rPr lang="en-US" sz="1700" dirty="0" err="1"/>
              <a:t>suuria</a:t>
            </a:r>
            <a:r>
              <a:rPr lang="en-US" sz="1700" dirty="0"/>
              <a:t> </a:t>
            </a:r>
            <a:r>
              <a:rPr lang="en-US" sz="1700" dirty="0" err="1"/>
              <a:t>järviä</a:t>
            </a:r>
            <a:r>
              <a:rPr lang="en-US" sz="1700" dirty="0"/>
              <a:t> on </a:t>
            </a:r>
            <a:r>
              <a:rPr lang="en-US" sz="1700" dirty="0" err="1"/>
              <a:t>vähän</a:t>
            </a:r>
            <a:r>
              <a:rPr lang="en-US" sz="1700" dirty="0"/>
              <a:t>, </a:t>
            </a:r>
            <a:r>
              <a:rPr lang="en-US" sz="1700" dirty="0" err="1"/>
              <a:t>mutta</a:t>
            </a:r>
            <a:r>
              <a:rPr lang="en-US" sz="1700" dirty="0"/>
              <a:t> </a:t>
            </a:r>
            <a:r>
              <a:rPr lang="en-US" sz="1700" dirty="0" err="1"/>
              <a:t>yksi</a:t>
            </a:r>
            <a:r>
              <a:rPr lang="en-US" sz="1700" dirty="0"/>
              <a:t> </a:t>
            </a:r>
            <a:r>
              <a:rPr lang="en-US" sz="1700" dirty="0" err="1"/>
              <a:t>tunnettu</a:t>
            </a:r>
            <a:r>
              <a:rPr lang="en-US" sz="1700" dirty="0"/>
              <a:t> on </a:t>
            </a:r>
            <a:r>
              <a:rPr lang="en-US" sz="1700" dirty="0" err="1"/>
              <a:t>Taaljärvi</a:t>
            </a:r>
            <a:r>
              <a:rPr lang="en-US" sz="1700" dirty="0"/>
              <a:t>. </a:t>
            </a:r>
            <a:r>
              <a:rPr lang="en-US" sz="1700" dirty="0" err="1"/>
              <a:t>Saarten</a:t>
            </a:r>
            <a:r>
              <a:rPr lang="en-US" sz="1700" dirty="0"/>
              <a:t> </a:t>
            </a:r>
            <a:r>
              <a:rPr lang="en-US" sz="1700" dirty="0" err="1"/>
              <a:t>halki</a:t>
            </a:r>
            <a:r>
              <a:rPr lang="en-US" sz="1700" dirty="0"/>
              <a:t> </a:t>
            </a:r>
            <a:r>
              <a:rPr lang="en-US" sz="1700" dirty="0" err="1"/>
              <a:t>kulkevia</a:t>
            </a:r>
            <a:r>
              <a:rPr lang="en-US" sz="1700" dirty="0"/>
              <a:t> </a:t>
            </a:r>
            <a:r>
              <a:rPr lang="en-US" sz="1700" dirty="0" err="1"/>
              <a:t>jokia</a:t>
            </a:r>
            <a:r>
              <a:rPr lang="en-US" sz="1700" dirty="0"/>
              <a:t> on </a:t>
            </a:r>
            <a:r>
              <a:rPr lang="en-US" sz="1700" dirty="0" err="1"/>
              <a:t>jonkin</a:t>
            </a:r>
            <a:r>
              <a:rPr lang="en-US" sz="1700" dirty="0"/>
              <a:t> </a:t>
            </a:r>
            <a:r>
              <a:rPr lang="en-US" sz="1700" dirty="0" err="1"/>
              <a:t>verran</a:t>
            </a:r>
            <a:r>
              <a:rPr lang="en-US" sz="1700" dirty="0"/>
              <a:t> ja </a:t>
            </a:r>
            <a:r>
              <a:rPr lang="en-US" sz="1700" dirty="0" err="1"/>
              <a:t>osa</a:t>
            </a:r>
            <a:r>
              <a:rPr lang="en-US" sz="1700" dirty="0"/>
              <a:t> </a:t>
            </a:r>
            <a:r>
              <a:rPr lang="en-US" sz="1700" dirty="0" err="1"/>
              <a:t>niistä</a:t>
            </a:r>
            <a:r>
              <a:rPr lang="en-US" sz="1700" dirty="0"/>
              <a:t> on </a:t>
            </a:r>
            <a:r>
              <a:rPr lang="en-US" sz="1700" dirty="0" err="1"/>
              <a:t>valjastettu</a:t>
            </a:r>
            <a:r>
              <a:rPr lang="en-US" sz="1700" dirty="0"/>
              <a:t> </a:t>
            </a:r>
            <a:r>
              <a:rPr lang="en-US" sz="1700" dirty="0" err="1"/>
              <a:t>vesivoiman</a:t>
            </a:r>
            <a:r>
              <a:rPr lang="en-US" sz="1700" dirty="0"/>
              <a:t> </a:t>
            </a:r>
            <a:r>
              <a:rPr lang="en-US" sz="1700" dirty="0" err="1"/>
              <a:t>tuotantoon</a:t>
            </a:r>
            <a:r>
              <a:rPr lang="en-US" sz="1700" dirty="0"/>
              <a:t>, </a:t>
            </a:r>
            <a:r>
              <a:rPr lang="en-US" sz="1700" dirty="0" err="1"/>
              <a:t>kuten</a:t>
            </a:r>
            <a:r>
              <a:rPr lang="en-US" sz="1700" dirty="0"/>
              <a:t> </a:t>
            </a:r>
            <a:r>
              <a:rPr lang="en-US" sz="1700" dirty="0" err="1"/>
              <a:t>Magat</a:t>
            </a:r>
            <a:r>
              <a:rPr lang="en-US" sz="1700" dirty="0"/>
              <a:t>. </a:t>
            </a:r>
            <a:r>
              <a:rPr lang="en-US" sz="1700" dirty="0" err="1"/>
              <a:t>Muita</a:t>
            </a:r>
            <a:r>
              <a:rPr lang="en-US" sz="1700" dirty="0"/>
              <a:t> </a:t>
            </a:r>
            <a:r>
              <a:rPr lang="en-US" sz="1700" dirty="0" err="1"/>
              <a:t>tärkeitä</a:t>
            </a:r>
            <a:r>
              <a:rPr lang="en-US" sz="1700" dirty="0"/>
              <a:t> </a:t>
            </a:r>
            <a:r>
              <a:rPr lang="en-US" sz="1700" dirty="0" err="1"/>
              <a:t>jokia</a:t>
            </a:r>
            <a:r>
              <a:rPr lang="en-US" sz="1700" dirty="0"/>
              <a:t> on mm. </a:t>
            </a:r>
            <a:r>
              <a:rPr lang="en-US" sz="1700" dirty="0" err="1"/>
              <a:t>Agusan</a:t>
            </a:r>
            <a:r>
              <a:rPr lang="en-US" sz="1700" dirty="0"/>
              <a:t>, Cagayan ja </a:t>
            </a:r>
            <a:r>
              <a:rPr lang="en-US" sz="1700" dirty="0" err="1"/>
              <a:t>Pulagi</a:t>
            </a:r>
            <a:r>
              <a:rPr lang="en-US" sz="1700" dirty="0"/>
              <a:t>.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A9ED584-D1DB-4C81-95F8-DB565A4C4A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2569"/>
          <a:stretch/>
        </p:blipFill>
        <p:spPr>
          <a:xfrm>
            <a:off x="6417731" y="10"/>
            <a:ext cx="3270176" cy="393348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233CC65-2415-4185-8832-4EC19F3DA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2" r="3454" b="2"/>
          <a:stretch/>
        </p:blipFill>
        <p:spPr>
          <a:xfrm>
            <a:off x="9782174" y="10"/>
            <a:ext cx="2409826" cy="253823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AA07495-D060-4AAD-BDCD-D2A4BCB310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9" r="27568" b="3"/>
          <a:stretch/>
        </p:blipFill>
        <p:spPr>
          <a:xfrm>
            <a:off x="9782176" y="2624474"/>
            <a:ext cx="2409827" cy="130902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0355473-F104-462D-80C2-38D2B857A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43" r="2" b="8043"/>
          <a:stretch/>
        </p:blipFill>
        <p:spPr>
          <a:xfrm>
            <a:off x="6417734" y="4019723"/>
            <a:ext cx="5774266" cy="2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69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71CDE4-1F6A-45C8-BD1B-1CCA6BC9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0441A9F-D2C4-4691-82A3-8F096E3E17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/>
          </a:blip>
          <a:srcRect l="24614" r="2015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5AB53011-287F-4D23-87A3-83FF86326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" y="-1"/>
            <a:ext cx="4784781" cy="710970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EB99C7-A5D2-4B68-AACC-0C4B751D7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18" y="2423045"/>
            <a:ext cx="4784781" cy="2290049"/>
          </a:xfr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/>
              <a:t>Filippiinit kuuluvat maailman tuliperäisimpiin alueisiin, Filippiineillä </a:t>
            </a:r>
            <a:r>
              <a:rPr lang="en-US" sz="1800" dirty="0"/>
              <a:t>on </a:t>
            </a:r>
            <a:r>
              <a:rPr lang="en-US" sz="1800"/>
              <a:t>37 tulivuorta, joista </a:t>
            </a:r>
            <a:r>
              <a:rPr lang="en-US" sz="1800" dirty="0"/>
              <a:t>18 </a:t>
            </a:r>
            <a:r>
              <a:rPr lang="en-US" sz="1800"/>
              <a:t>on aktiivisia. Näistä tunnetuin on kerrostulivuori </a:t>
            </a:r>
            <a:r>
              <a:rPr lang="en-US" sz="1800" dirty="0"/>
              <a:t>Mount Apo</a:t>
            </a:r>
            <a:r>
              <a:rPr lang="en-US" sz="1800"/>
              <a:t>, joka on myös maan korkein kohta.</a:t>
            </a:r>
            <a:endParaRPr lang="en-US" sz="1800" dirty="0"/>
          </a:p>
          <a:p>
            <a:r>
              <a:rPr lang="en-US" sz="1800"/>
              <a:t>Maan sijainti liikkuvien mannerlaattojen rajalla aiheuttaa monen tasoisia maanjäristyksiä ja niiden seurauksena syntyy toisinaan myös hyökyaaltoja.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5609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80A69C5B-23F7-4E98-936F-6406CADE6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7" r="-1" b="7010"/>
          <a:stretch/>
        </p:blipFill>
        <p:spPr>
          <a:xfrm>
            <a:off x="9515" y="-3"/>
            <a:ext cx="12182474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97164F-2D6C-49E0-A342-D71A8D7E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1748771"/>
            <a:ext cx="3692135" cy="336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Maaperä ja pinnanmuodot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288B8FE-0642-4F68-A55C-C7A6748283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061" r="5597" b="-6"/>
          <a:stretch/>
        </p:blipFill>
        <p:spPr>
          <a:xfrm>
            <a:off x="5290249" y="643467"/>
            <a:ext cx="1965960" cy="237575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946FC3C-BD22-4FB5-AF58-578AAAFEF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6" r="27412" b="-5"/>
          <a:stretch/>
        </p:blipFill>
        <p:spPr>
          <a:xfrm>
            <a:off x="7424329" y="643467"/>
            <a:ext cx="1965960" cy="237575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D528CCF-DCDA-431B-A6E9-9B5B2CFAF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23" r="26041"/>
          <a:stretch/>
        </p:blipFill>
        <p:spPr>
          <a:xfrm>
            <a:off x="9558410" y="643469"/>
            <a:ext cx="1965960" cy="2375757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9D5F30-283C-48CD-927D-68E8DFA9C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0250" y="3429000"/>
            <a:ext cx="6248758" cy="26228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/>
              <a:t>Pinnanmuodot</a:t>
            </a:r>
            <a:r>
              <a:rPr lang="en-US" sz="1800" dirty="0"/>
              <a:t> </a:t>
            </a:r>
            <a:r>
              <a:rPr lang="en-US" sz="1800" dirty="0" err="1"/>
              <a:t>ovat</a:t>
            </a:r>
            <a:r>
              <a:rPr lang="en-US" sz="1800" dirty="0"/>
              <a:t> </a:t>
            </a:r>
            <a:r>
              <a:rPr lang="en-US" sz="1800" dirty="0" err="1"/>
              <a:t>erittäin</a:t>
            </a:r>
            <a:r>
              <a:rPr lang="en-US" sz="1800" dirty="0"/>
              <a:t> </a:t>
            </a:r>
            <a:r>
              <a:rPr lang="en-US" sz="1800" dirty="0" err="1"/>
              <a:t>epätasaiset</a:t>
            </a:r>
            <a:r>
              <a:rPr lang="en-US" sz="1800" dirty="0"/>
              <a:t>, </a:t>
            </a:r>
            <a:r>
              <a:rPr lang="en-US" sz="1800" dirty="0" err="1"/>
              <a:t>koska</a:t>
            </a:r>
            <a:r>
              <a:rPr lang="en-US" sz="1800" dirty="0"/>
              <a:t> </a:t>
            </a:r>
            <a:r>
              <a:rPr lang="en-US" sz="1800" dirty="0" err="1"/>
              <a:t>saaret</a:t>
            </a:r>
            <a:r>
              <a:rPr lang="en-US" sz="1800" dirty="0"/>
              <a:t> </a:t>
            </a:r>
            <a:r>
              <a:rPr lang="en-US" sz="1800" dirty="0" err="1"/>
              <a:t>ovat</a:t>
            </a:r>
            <a:r>
              <a:rPr lang="en-US" sz="1800" dirty="0"/>
              <a:t> </a:t>
            </a:r>
            <a:r>
              <a:rPr lang="en-US" sz="1800" dirty="0" err="1"/>
              <a:t>muodostuneet</a:t>
            </a:r>
            <a:r>
              <a:rPr lang="en-US" sz="1800" dirty="0"/>
              <a:t> </a:t>
            </a:r>
            <a:r>
              <a:rPr lang="en-US" sz="1800" dirty="0" err="1"/>
              <a:t>mannerlaattojen</a:t>
            </a:r>
            <a:r>
              <a:rPr lang="en-US" sz="1800" dirty="0"/>
              <a:t> </a:t>
            </a:r>
            <a:r>
              <a:rPr lang="en-US" sz="1800" dirty="0" err="1"/>
              <a:t>liikkeestä</a:t>
            </a:r>
            <a:r>
              <a:rPr lang="en-US" sz="1800" dirty="0"/>
              <a:t> </a:t>
            </a:r>
            <a:r>
              <a:rPr lang="en-US" sz="1800" dirty="0" err="1"/>
              <a:t>aiheutuvista</a:t>
            </a:r>
            <a:r>
              <a:rPr lang="en-US" sz="1800" dirty="0"/>
              <a:t> </a:t>
            </a:r>
            <a:r>
              <a:rPr lang="en-US" sz="1800" dirty="0" err="1"/>
              <a:t>maa-aines</a:t>
            </a:r>
            <a:r>
              <a:rPr lang="en-US" sz="1800" dirty="0"/>
              <a:t> </a:t>
            </a:r>
            <a:r>
              <a:rPr lang="en-US" sz="1800" dirty="0" err="1"/>
              <a:t>kertymistä</a:t>
            </a:r>
            <a:r>
              <a:rPr lang="en-US" sz="1800" dirty="0"/>
              <a:t> </a:t>
            </a:r>
            <a:r>
              <a:rPr lang="en-US" sz="1800" dirty="0" err="1"/>
              <a:t>eli</a:t>
            </a:r>
            <a:r>
              <a:rPr lang="en-US" sz="1800" dirty="0"/>
              <a:t> </a:t>
            </a:r>
            <a:r>
              <a:rPr lang="en-US" sz="1800" dirty="0" err="1"/>
              <a:t>ovat</a:t>
            </a:r>
            <a:r>
              <a:rPr lang="en-US" sz="1800" dirty="0"/>
              <a:t> </a:t>
            </a:r>
            <a:r>
              <a:rPr lang="en-US" sz="1800" dirty="0" err="1"/>
              <a:t>siis</a:t>
            </a:r>
            <a:r>
              <a:rPr lang="en-US" sz="1800" dirty="0"/>
              <a:t> </a:t>
            </a:r>
            <a:r>
              <a:rPr lang="en-US" sz="1800" dirty="0" err="1"/>
              <a:t>merenpohjan</a:t>
            </a:r>
            <a:r>
              <a:rPr lang="en-US" sz="1800" dirty="0"/>
              <a:t> </a:t>
            </a:r>
            <a:r>
              <a:rPr lang="en-US" sz="1800" dirty="0" err="1"/>
              <a:t>tulivuorten</a:t>
            </a:r>
            <a:r>
              <a:rPr lang="en-US" sz="1800" dirty="0"/>
              <a:t> </a:t>
            </a:r>
            <a:r>
              <a:rPr lang="en-US" sz="1800" dirty="0" err="1"/>
              <a:t>huippuja</a:t>
            </a:r>
            <a:r>
              <a:rPr lang="en-US" sz="1800" dirty="0"/>
              <a:t>, </a:t>
            </a:r>
            <a:r>
              <a:rPr lang="en-US" sz="1800" dirty="0" err="1"/>
              <a:t>jotka</a:t>
            </a:r>
            <a:r>
              <a:rPr lang="en-US" sz="1800" dirty="0"/>
              <a:t> </a:t>
            </a:r>
            <a:r>
              <a:rPr lang="en-US" sz="1800" dirty="0" err="1"/>
              <a:t>ovat</a:t>
            </a:r>
            <a:r>
              <a:rPr lang="en-US" sz="1800" dirty="0"/>
              <a:t> </a:t>
            </a:r>
            <a:r>
              <a:rPr lang="en-US" sz="1800" dirty="0" err="1"/>
              <a:t>ajan</a:t>
            </a:r>
            <a:r>
              <a:rPr lang="en-US" sz="1800" dirty="0"/>
              <a:t> </a:t>
            </a:r>
            <a:r>
              <a:rPr lang="en-US" sz="1800" dirty="0" err="1"/>
              <a:t>saatossa</a:t>
            </a:r>
            <a:r>
              <a:rPr lang="en-US" sz="1800" dirty="0"/>
              <a:t> </a:t>
            </a:r>
            <a:r>
              <a:rPr lang="en-US" sz="1800" dirty="0" err="1"/>
              <a:t>poimuttuneet</a:t>
            </a:r>
            <a:r>
              <a:rPr lang="en-US" sz="1800" dirty="0"/>
              <a:t> </a:t>
            </a:r>
            <a:r>
              <a:rPr lang="en-US" sz="1800" dirty="0" err="1"/>
              <a:t>pieniksi</a:t>
            </a:r>
            <a:r>
              <a:rPr lang="en-US" sz="1800" dirty="0"/>
              <a:t> </a:t>
            </a:r>
            <a:r>
              <a:rPr lang="en-US" sz="1800" dirty="0" err="1"/>
              <a:t>saari</a:t>
            </a:r>
            <a:r>
              <a:rPr lang="en-US" sz="1800" dirty="0"/>
              <a:t> </a:t>
            </a:r>
            <a:r>
              <a:rPr lang="en-US" sz="1800" dirty="0" err="1"/>
              <a:t>rykelmiksi</a:t>
            </a:r>
            <a:r>
              <a:rPr lang="en-US" sz="1800" dirty="0"/>
              <a:t> ja </a:t>
            </a:r>
            <a:r>
              <a:rPr lang="en-US" sz="1800" dirty="0" err="1"/>
              <a:t>nousseet</a:t>
            </a:r>
            <a:r>
              <a:rPr lang="en-US" sz="1800" dirty="0"/>
              <a:t> </a:t>
            </a:r>
            <a:r>
              <a:rPr lang="en-US" sz="1800" dirty="0" err="1"/>
              <a:t>vedenpinnan</a:t>
            </a:r>
            <a:r>
              <a:rPr lang="en-US" sz="1800" dirty="0"/>
              <a:t> </a:t>
            </a:r>
            <a:r>
              <a:rPr lang="en-US" sz="1800" dirty="0" err="1"/>
              <a:t>yläpuolelle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Maaperä</a:t>
            </a:r>
            <a:r>
              <a:rPr lang="en-US" sz="1800" dirty="0"/>
              <a:t> </a:t>
            </a:r>
            <a:r>
              <a:rPr lang="en-US" sz="1800" dirty="0" err="1"/>
              <a:t>koostuu</a:t>
            </a:r>
            <a:r>
              <a:rPr lang="en-US" sz="1800" dirty="0"/>
              <a:t> </a:t>
            </a:r>
            <a:r>
              <a:rPr lang="en-US" sz="1800" dirty="0" err="1"/>
              <a:t>pääosin</a:t>
            </a:r>
            <a:r>
              <a:rPr lang="en-US" sz="1800" dirty="0"/>
              <a:t> </a:t>
            </a:r>
            <a:r>
              <a:rPr lang="en-US" sz="1800" dirty="0" err="1"/>
              <a:t>vuoristosta</a:t>
            </a:r>
            <a:r>
              <a:rPr lang="en-US" sz="1800" dirty="0"/>
              <a:t>, </a:t>
            </a:r>
            <a:r>
              <a:rPr lang="en-US" sz="1800" dirty="0" err="1"/>
              <a:t>tiheistä</a:t>
            </a:r>
            <a:r>
              <a:rPr lang="en-US" sz="1800" dirty="0"/>
              <a:t> </a:t>
            </a:r>
            <a:r>
              <a:rPr lang="en-US" sz="1800" dirty="0" err="1"/>
              <a:t>sademetsistä</a:t>
            </a:r>
            <a:r>
              <a:rPr lang="en-US" sz="1800" dirty="0"/>
              <a:t> ja </a:t>
            </a:r>
            <a:r>
              <a:rPr lang="en-US" sz="1800" dirty="0" err="1"/>
              <a:t>ruohikoista</a:t>
            </a:r>
            <a:r>
              <a:rPr lang="en-US" sz="1800" dirty="0"/>
              <a:t> </a:t>
            </a:r>
            <a:r>
              <a:rPr lang="en-US" sz="1800" dirty="0" err="1"/>
              <a:t>sekä</a:t>
            </a:r>
            <a:r>
              <a:rPr lang="en-US" sz="1800" dirty="0"/>
              <a:t> </a:t>
            </a:r>
            <a:r>
              <a:rPr lang="en-US" sz="1800" dirty="0" err="1"/>
              <a:t>rannikoilla</a:t>
            </a:r>
            <a:r>
              <a:rPr lang="en-US" sz="1800" dirty="0"/>
              <a:t> </a:t>
            </a:r>
            <a:r>
              <a:rPr lang="en-US" sz="1800" dirty="0" err="1"/>
              <a:t>esiintyy</a:t>
            </a:r>
            <a:r>
              <a:rPr lang="en-US" sz="1800" dirty="0"/>
              <a:t> </a:t>
            </a:r>
            <a:r>
              <a:rPr lang="en-US" sz="1800" dirty="0" err="1"/>
              <a:t>myös</a:t>
            </a:r>
            <a:r>
              <a:rPr lang="en-US" sz="1800" dirty="0"/>
              <a:t> </a:t>
            </a:r>
            <a:r>
              <a:rPr lang="en-US" sz="1800" dirty="0" err="1"/>
              <a:t>jonkin</a:t>
            </a:r>
            <a:r>
              <a:rPr lang="en-US" sz="1800" dirty="0"/>
              <a:t> </a:t>
            </a:r>
            <a:r>
              <a:rPr lang="en-US" sz="1800" dirty="0" err="1"/>
              <a:t>verran</a:t>
            </a:r>
            <a:r>
              <a:rPr lang="en-US" sz="1800" dirty="0"/>
              <a:t> </a:t>
            </a:r>
            <a:r>
              <a:rPr lang="en-US" sz="1800" dirty="0" err="1"/>
              <a:t>tasankoa</a:t>
            </a:r>
            <a:r>
              <a:rPr lang="en-US" sz="1800" dirty="0"/>
              <a:t>. Vain 27 % </a:t>
            </a:r>
            <a:r>
              <a:rPr lang="en-US" sz="1800" dirty="0" err="1"/>
              <a:t>maasta</a:t>
            </a:r>
            <a:r>
              <a:rPr lang="en-US" sz="1800" dirty="0"/>
              <a:t> on </a:t>
            </a:r>
            <a:r>
              <a:rPr lang="en-US" sz="1800" dirty="0" err="1"/>
              <a:t>viljelyskelpoista</a:t>
            </a:r>
            <a:r>
              <a:rPr lang="en-US" sz="1800" dirty="0"/>
              <a:t>, </a:t>
            </a:r>
            <a:r>
              <a:rPr lang="en-US" sz="1800" dirty="0" err="1"/>
              <a:t>vähäravinteista</a:t>
            </a:r>
            <a:r>
              <a:rPr lang="en-US" sz="1800" dirty="0"/>
              <a:t> </a:t>
            </a:r>
            <a:r>
              <a:rPr lang="en-US" sz="1800" dirty="0" err="1"/>
              <a:t>maa-alaa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6809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3280C8-EB32-40DD-AC69-D7DCC20C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Kulttuuri ja liikenne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37D99E-84C2-4A3B-89EA-DD0D116D2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300" dirty="0" err="1"/>
              <a:t>Filippiiniläisten</a:t>
            </a:r>
            <a:r>
              <a:rPr lang="en-US" sz="1300" dirty="0"/>
              <a:t> </a:t>
            </a:r>
            <a:r>
              <a:rPr lang="en-US" sz="1300" dirty="0" err="1"/>
              <a:t>kansallistunne</a:t>
            </a:r>
            <a:r>
              <a:rPr lang="en-US" sz="1300" dirty="0"/>
              <a:t> on </a:t>
            </a:r>
            <a:r>
              <a:rPr lang="en-US" sz="1300" dirty="0" err="1"/>
              <a:t>hauras</a:t>
            </a:r>
            <a:r>
              <a:rPr lang="en-US" sz="1300" dirty="0"/>
              <a:t>, ja </a:t>
            </a:r>
            <a:r>
              <a:rPr lang="en-US" sz="1300" dirty="0" err="1"/>
              <a:t>usein</a:t>
            </a:r>
            <a:r>
              <a:rPr lang="en-US" sz="1300" dirty="0"/>
              <a:t> </a:t>
            </a:r>
            <a:r>
              <a:rPr lang="en-US" sz="1300" dirty="0" err="1"/>
              <a:t>oma</a:t>
            </a:r>
            <a:r>
              <a:rPr lang="en-US" sz="1300" dirty="0"/>
              <a:t> </a:t>
            </a:r>
            <a:r>
              <a:rPr lang="en-US" sz="1300" dirty="0" err="1"/>
              <a:t>suku</a:t>
            </a:r>
            <a:r>
              <a:rPr lang="en-US" sz="1300" dirty="0"/>
              <a:t> ja </a:t>
            </a:r>
            <a:r>
              <a:rPr lang="en-US" sz="1300" dirty="0" err="1"/>
              <a:t>provinssi</a:t>
            </a:r>
            <a:r>
              <a:rPr lang="en-US" sz="1300" dirty="0"/>
              <a:t> </a:t>
            </a:r>
            <a:r>
              <a:rPr lang="en-US" sz="1300" dirty="0" err="1"/>
              <a:t>ovat</a:t>
            </a:r>
            <a:r>
              <a:rPr lang="en-US" sz="1300" dirty="0"/>
              <a:t> </a:t>
            </a:r>
            <a:r>
              <a:rPr lang="en-US" sz="1300" dirty="0" err="1"/>
              <a:t>tärkeämpiä</a:t>
            </a:r>
            <a:r>
              <a:rPr lang="en-US" sz="1300" dirty="0"/>
              <a:t> </a:t>
            </a:r>
            <a:r>
              <a:rPr lang="en-US" sz="1300" dirty="0" err="1"/>
              <a:t>samaistumisen</a:t>
            </a:r>
            <a:r>
              <a:rPr lang="en-US" sz="1300" dirty="0"/>
              <a:t> </a:t>
            </a:r>
            <a:r>
              <a:rPr lang="en-US" sz="1300" dirty="0" err="1"/>
              <a:t>kohteita</a:t>
            </a:r>
            <a:r>
              <a:rPr lang="en-US" sz="1300" dirty="0"/>
              <a:t>.</a:t>
            </a:r>
          </a:p>
          <a:p>
            <a:r>
              <a:rPr lang="en-US" sz="1300" dirty="0" err="1"/>
              <a:t>Kouluttautuminen</a:t>
            </a:r>
            <a:r>
              <a:rPr lang="en-US" sz="1300" dirty="0"/>
              <a:t> </a:t>
            </a:r>
            <a:r>
              <a:rPr lang="en-US" sz="1300" dirty="0" err="1"/>
              <a:t>tarjotaan</a:t>
            </a:r>
            <a:r>
              <a:rPr lang="en-US" sz="1300" dirty="0"/>
              <a:t> </a:t>
            </a:r>
            <a:r>
              <a:rPr lang="en-US" sz="1300" dirty="0" err="1"/>
              <a:t>ilmaiseksi</a:t>
            </a:r>
            <a:r>
              <a:rPr lang="en-US" sz="1300" dirty="0"/>
              <a:t> </a:t>
            </a:r>
            <a:r>
              <a:rPr lang="en-US" sz="1300" dirty="0" err="1"/>
              <a:t>ensimmäiset</a:t>
            </a:r>
            <a:r>
              <a:rPr lang="en-US" sz="1300" dirty="0"/>
              <a:t> 10 </a:t>
            </a:r>
            <a:r>
              <a:rPr lang="en-US" sz="1300" dirty="0" err="1"/>
              <a:t>vuotta</a:t>
            </a:r>
            <a:r>
              <a:rPr lang="en-US" sz="1300" dirty="0"/>
              <a:t>, </a:t>
            </a:r>
            <a:r>
              <a:rPr lang="en-US" sz="1300" dirty="0" err="1"/>
              <a:t>mutta</a:t>
            </a:r>
            <a:r>
              <a:rPr lang="en-US" sz="1300" dirty="0"/>
              <a:t> vain </a:t>
            </a:r>
            <a:r>
              <a:rPr lang="en-US" sz="1300" dirty="0" err="1"/>
              <a:t>kuusi</a:t>
            </a:r>
            <a:r>
              <a:rPr lang="en-US" sz="1300" dirty="0"/>
              <a:t> </a:t>
            </a:r>
            <a:r>
              <a:rPr lang="en-US" sz="1300" dirty="0" err="1"/>
              <a:t>ensimmäistä</a:t>
            </a:r>
            <a:r>
              <a:rPr lang="en-US" sz="1300" dirty="0"/>
              <a:t> </a:t>
            </a:r>
            <a:r>
              <a:rPr lang="en-US" sz="1300" dirty="0" err="1"/>
              <a:t>luokkaa</a:t>
            </a:r>
            <a:r>
              <a:rPr lang="en-US" sz="1300" dirty="0"/>
              <a:t> </a:t>
            </a:r>
            <a:r>
              <a:rPr lang="en-US" sz="1300" dirty="0" err="1"/>
              <a:t>ovat</a:t>
            </a:r>
            <a:r>
              <a:rPr lang="en-US" sz="1300" dirty="0"/>
              <a:t> </a:t>
            </a:r>
            <a:r>
              <a:rPr lang="en-US" sz="1300" dirty="0" err="1"/>
              <a:t>pakollisia</a:t>
            </a:r>
            <a:r>
              <a:rPr lang="en-US" sz="1300" dirty="0"/>
              <a:t>, </a:t>
            </a:r>
            <a:r>
              <a:rPr lang="en-US" sz="1300" dirty="0" err="1"/>
              <a:t>jonka</a:t>
            </a:r>
            <a:r>
              <a:rPr lang="en-US" sz="1300" dirty="0"/>
              <a:t> </a:t>
            </a:r>
            <a:r>
              <a:rPr lang="en-US" sz="1300" dirty="0" err="1"/>
              <a:t>jälkeen</a:t>
            </a:r>
            <a:r>
              <a:rPr lang="en-US" sz="1300" dirty="0"/>
              <a:t> </a:t>
            </a:r>
            <a:r>
              <a:rPr lang="en-US" sz="1300" dirty="0" err="1"/>
              <a:t>jatko-opinnot</a:t>
            </a:r>
            <a:r>
              <a:rPr lang="en-US" sz="1300" dirty="0"/>
              <a:t> </a:t>
            </a:r>
            <a:r>
              <a:rPr lang="en-US" sz="1300" dirty="0" err="1"/>
              <a:t>ovat</a:t>
            </a:r>
            <a:r>
              <a:rPr lang="en-US" sz="1300" dirty="0"/>
              <a:t> </a:t>
            </a:r>
            <a:r>
              <a:rPr lang="en-US" sz="1300" dirty="0" err="1"/>
              <a:t>vapaaehtoisia</a:t>
            </a:r>
            <a:r>
              <a:rPr lang="en-US" sz="1300" dirty="0"/>
              <a:t>. </a:t>
            </a:r>
          </a:p>
          <a:p>
            <a:r>
              <a:rPr lang="en-US" sz="1300" dirty="0" err="1"/>
              <a:t>Varallisuus</a:t>
            </a:r>
            <a:r>
              <a:rPr lang="en-US" sz="1300" dirty="0"/>
              <a:t> on </a:t>
            </a:r>
            <a:r>
              <a:rPr lang="en-US" sz="1300" dirty="0" err="1"/>
              <a:t>hyvin</a:t>
            </a:r>
            <a:r>
              <a:rPr lang="en-US" sz="1300" dirty="0"/>
              <a:t> </a:t>
            </a:r>
            <a:r>
              <a:rPr lang="en-US" sz="1300" dirty="0" err="1"/>
              <a:t>jakautunut</a:t>
            </a:r>
            <a:r>
              <a:rPr lang="en-US" sz="1300" dirty="0"/>
              <a:t> </a:t>
            </a:r>
            <a:r>
              <a:rPr lang="en-US" sz="1300" dirty="0" err="1"/>
              <a:t>epätasa-arvoisesti</a:t>
            </a:r>
            <a:r>
              <a:rPr lang="en-US" sz="1300" dirty="0"/>
              <a:t> ja </a:t>
            </a:r>
            <a:r>
              <a:rPr lang="en-US" sz="1300" dirty="0" err="1"/>
              <a:t>neljäsosa</a:t>
            </a:r>
            <a:r>
              <a:rPr lang="en-US" sz="1300" dirty="0"/>
              <a:t> </a:t>
            </a:r>
            <a:r>
              <a:rPr lang="en-US" sz="1300" dirty="0" err="1"/>
              <a:t>väestöstä</a:t>
            </a:r>
            <a:r>
              <a:rPr lang="en-US" sz="1300" dirty="0"/>
              <a:t> </a:t>
            </a:r>
            <a:r>
              <a:rPr lang="en-US" sz="1300" dirty="0" err="1"/>
              <a:t>elää</a:t>
            </a:r>
            <a:r>
              <a:rPr lang="en-US" sz="1300" dirty="0"/>
              <a:t> </a:t>
            </a:r>
            <a:r>
              <a:rPr lang="en-US" sz="1300" dirty="0" err="1"/>
              <a:t>köyhyysrajan</a:t>
            </a:r>
            <a:r>
              <a:rPr lang="en-US" sz="1300" dirty="0"/>
              <a:t> </a:t>
            </a:r>
            <a:r>
              <a:rPr lang="en-US" sz="1300" dirty="0" err="1"/>
              <a:t>alapuolella</a:t>
            </a:r>
            <a:r>
              <a:rPr lang="en-US" sz="1300" dirty="0"/>
              <a:t>. </a:t>
            </a:r>
          </a:p>
          <a:p>
            <a:r>
              <a:rPr lang="en-US" sz="1300" dirty="0" err="1"/>
              <a:t>Liikenne</a:t>
            </a:r>
            <a:r>
              <a:rPr lang="en-US" sz="1300" dirty="0"/>
              <a:t> </a:t>
            </a:r>
            <a:r>
              <a:rPr lang="en-US" sz="1300" dirty="0" err="1"/>
              <a:t>painottuu</a:t>
            </a:r>
            <a:r>
              <a:rPr lang="en-US" sz="1300" dirty="0"/>
              <a:t> </a:t>
            </a:r>
            <a:r>
              <a:rPr lang="en-US" sz="1300" dirty="0" err="1"/>
              <a:t>saarien</a:t>
            </a:r>
            <a:r>
              <a:rPr lang="en-US" sz="1300" dirty="0"/>
              <a:t> </a:t>
            </a:r>
            <a:r>
              <a:rPr lang="en-US" sz="1300" dirty="0" err="1"/>
              <a:t>sisällä</a:t>
            </a:r>
            <a:r>
              <a:rPr lang="en-US" sz="1300" dirty="0"/>
              <a:t> </a:t>
            </a:r>
            <a:r>
              <a:rPr lang="en-US" sz="1300" dirty="0" err="1"/>
              <a:t>isommissa</a:t>
            </a:r>
            <a:r>
              <a:rPr lang="en-US" sz="1300" dirty="0"/>
              <a:t> </a:t>
            </a:r>
            <a:r>
              <a:rPr lang="en-US" sz="1300" dirty="0" err="1"/>
              <a:t>kaupungeissa</a:t>
            </a:r>
            <a:r>
              <a:rPr lang="en-US" sz="1300" dirty="0"/>
              <a:t> </a:t>
            </a:r>
            <a:r>
              <a:rPr lang="en-US" sz="1300" dirty="0" err="1"/>
              <a:t>busseihin</a:t>
            </a:r>
            <a:r>
              <a:rPr lang="en-US" sz="1300" dirty="0"/>
              <a:t> ja </a:t>
            </a:r>
            <a:r>
              <a:rPr lang="en-US" sz="1300" dirty="0" err="1"/>
              <a:t>juniin</a:t>
            </a:r>
            <a:r>
              <a:rPr lang="en-US" sz="1300" dirty="0"/>
              <a:t>, </a:t>
            </a:r>
            <a:r>
              <a:rPr lang="en-US" sz="1300" dirty="0" err="1"/>
              <a:t>mutta</a:t>
            </a:r>
            <a:r>
              <a:rPr lang="en-US" sz="1300" dirty="0"/>
              <a:t> </a:t>
            </a:r>
            <a:r>
              <a:rPr lang="en-US" sz="1300" dirty="0" err="1"/>
              <a:t>syrjäisemmillä</a:t>
            </a:r>
            <a:r>
              <a:rPr lang="en-US" sz="1300" dirty="0"/>
              <a:t> </a:t>
            </a:r>
            <a:r>
              <a:rPr lang="en-US" sz="1300" dirty="0" err="1"/>
              <a:t>alueilla</a:t>
            </a:r>
            <a:r>
              <a:rPr lang="en-US" sz="1300" dirty="0"/>
              <a:t> </a:t>
            </a:r>
            <a:r>
              <a:rPr lang="en-US" sz="1300" dirty="0" err="1"/>
              <a:t>liikutaan</a:t>
            </a:r>
            <a:r>
              <a:rPr lang="en-US" sz="1300" dirty="0"/>
              <a:t> </a:t>
            </a:r>
            <a:r>
              <a:rPr lang="en-US" sz="1300" dirty="0" err="1"/>
              <a:t>paljon</a:t>
            </a:r>
            <a:r>
              <a:rPr lang="en-US" sz="1300" dirty="0"/>
              <a:t> </a:t>
            </a:r>
            <a:r>
              <a:rPr lang="en-US" sz="1300" dirty="0" err="1"/>
              <a:t>jeepeillä</a:t>
            </a:r>
            <a:r>
              <a:rPr lang="en-US" sz="1300" dirty="0"/>
              <a:t> ja </a:t>
            </a:r>
            <a:r>
              <a:rPr lang="en-US" sz="1300" dirty="0" err="1"/>
              <a:t>omilla</a:t>
            </a:r>
            <a:r>
              <a:rPr lang="en-US" sz="1300" dirty="0"/>
              <a:t> </a:t>
            </a:r>
            <a:r>
              <a:rPr lang="en-US" sz="1300" dirty="0" err="1"/>
              <a:t>kulkuneuvoilla</a:t>
            </a:r>
            <a:r>
              <a:rPr lang="en-US" sz="1300" dirty="0"/>
              <a:t>. </a:t>
            </a:r>
            <a:r>
              <a:rPr lang="en-US" sz="1300" dirty="0" err="1"/>
              <a:t>Saarten</a:t>
            </a:r>
            <a:r>
              <a:rPr lang="en-US" sz="1300" dirty="0"/>
              <a:t> </a:t>
            </a:r>
            <a:r>
              <a:rPr lang="en-US" sz="1300" dirty="0" err="1"/>
              <a:t>välillä</a:t>
            </a:r>
            <a:r>
              <a:rPr lang="en-US" sz="1300" dirty="0"/>
              <a:t> </a:t>
            </a:r>
            <a:r>
              <a:rPr lang="en-US" sz="1300" dirty="0" err="1"/>
              <a:t>kulkee</a:t>
            </a:r>
            <a:r>
              <a:rPr lang="en-US" sz="1300" dirty="0"/>
              <a:t> </a:t>
            </a:r>
            <a:r>
              <a:rPr lang="en-US" sz="1300" dirty="0" err="1"/>
              <a:t>lauttoja</a:t>
            </a:r>
            <a:r>
              <a:rPr lang="en-US" sz="1300" dirty="0"/>
              <a:t> ja </a:t>
            </a:r>
            <a:r>
              <a:rPr lang="en-US" sz="1300" dirty="0" err="1"/>
              <a:t>pienempiä</a:t>
            </a:r>
            <a:r>
              <a:rPr lang="en-US" sz="1300" dirty="0"/>
              <a:t> </a:t>
            </a:r>
            <a:r>
              <a:rPr lang="en-US" sz="1300" dirty="0" err="1"/>
              <a:t>ykstyisiä</a:t>
            </a:r>
            <a:r>
              <a:rPr lang="en-US" sz="1300" dirty="0"/>
              <a:t> </a:t>
            </a:r>
            <a:r>
              <a:rPr lang="en-US" sz="1300" dirty="0" err="1"/>
              <a:t>veneitä</a:t>
            </a:r>
            <a:r>
              <a:rPr lang="en-US" sz="1300" dirty="0"/>
              <a:t>, </a:t>
            </a:r>
            <a:r>
              <a:rPr lang="en-US" sz="1300" dirty="0" err="1"/>
              <a:t>mutta</a:t>
            </a:r>
            <a:r>
              <a:rPr lang="en-US" sz="1300" dirty="0"/>
              <a:t> </a:t>
            </a:r>
            <a:r>
              <a:rPr lang="en-US" sz="1300" dirty="0" err="1"/>
              <a:t>monet</a:t>
            </a:r>
            <a:r>
              <a:rPr lang="en-US" sz="1300" dirty="0"/>
              <a:t> </a:t>
            </a:r>
            <a:r>
              <a:rPr lang="en-US" sz="1300" dirty="0" err="1"/>
              <a:t>suosivat</a:t>
            </a:r>
            <a:r>
              <a:rPr lang="en-US" sz="1300" dirty="0"/>
              <a:t> </a:t>
            </a:r>
            <a:r>
              <a:rPr lang="en-US" sz="1300" dirty="0" err="1"/>
              <a:t>myös</a:t>
            </a:r>
            <a:r>
              <a:rPr lang="en-US" sz="1300" dirty="0"/>
              <a:t> </a:t>
            </a:r>
            <a:r>
              <a:rPr lang="en-US" sz="1300" dirty="0" err="1"/>
              <a:t>lentämistä</a:t>
            </a:r>
            <a:r>
              <a:rPr lang="en-US" sz="1300" dirty="0"/>
              <a:t> </a:t>
            </a:r>
            <a:r>
              <a:rPr lang="en-US" sz="1300" dirty="0" err="1"/>
              <a:t>saaresta</a:t>
            </a:r>
            <a:r>
              <a:rPr lang="en-US" sz="1300" dirty="0"/>
              <a:t> </a:t>
            </a:r>
            <a:r>
              <a:rPr lang="en-US" sz="1300" dirty="0" err="1"/>
              <a:t>toiseen</a:t>
            </a:r>
            <a:r>
              <a:rPr lang="en-US" sz="1300" dirty="0"/>
              <a:t>, </a:t>
            </a:r>
            <a:r>
              <a:rPr lang="en-US" sz="1300" dirty="0" err="1"/>
              <a:t>maan</a:t>
            </a:r>
            <a:r>
              <a:rPr lang="en-US" sz="1300" dirty="0"/>
              <a:t> </a:t>
            </a:r>
            <a:r>
              <a:rPr lang="en-US" sz="1300" dirty="0" err="1"/>
              <a:t>omilla</a:t>
            </a:r>
            <a:r>
              <a:rPr lang="en-US" sz="1300" dirty="0"/>
              <a:t> </a:t>
            </a:r>
            <a:r>
              <a:rPr lang="en-US" sz="1300" dirty="0" err="1"/>
              <a:t>lentoyhtiöillä</a:t>
            </a:r>
            <a:r>
              <a:rPr lang="en-US" sz="1300" dirty="0"/>
              <a:t>.</a:t>
            </a:r>
          </a:p>
          <a:p>
            <a:r>
              <a:rPr lang="en-US" sz="1300" dirty="0" err="1"/>
              <a:t>Ruokakulttuuri</a:t>
            </a:r>
            <a:r>
              <a:rPr lang="en-US" sz="1300" dirty="0"/>
              <a:t> on </a:t>
            </a:r>
            <a:r>
              <a:rPr lang="en-US" sz="1300" dirty="0" err="1"/>
              <a:t>saanut</a:t>
            </a:r>
            <a:r>
              <a:rPr lang="en-US" sz="1300" dirty="0"/>
              <a:t> </a:t>
            </a:r>
            <a:r>
              <a:rPr lang="en-US" sz="1300" dirty="0" err="1"/>
              <a:t>vaikutteita</a:t>
            </a:r>
            <a:r>
              <a:rPr lang="en-US" sz="1300" dirty="0"/>
              <a:t> </a:t>
            </a:r>
            <a:r>
              <a:rPr lang="en-US" sz="1300" dirty="0" err="1"/>
              <a:t>länsimaista</a:t>
            </a:r>
            <a:r>
              <a:rPr lang="en-US" sz="1300" dirty="0"/>
              <a:t> ja </a:t>
            </a:r>
            <a:r>
              <a:rPr lang="en-US" sz="1300" dirty="0" err="1"/>
              <a:t>riisi</a:t>
            </a:r>
            <a:r>
              <a:rPr lang="en-US" sz="1300" dirty="0"/>
              <a:t>, </a:t>
            </a:r>
            <a:r>
              <a:rPr lang="en-US" sz="1300" dirty="0" err="1"/>
              <a:t>kalat</a:t>
            </a:r>
            <a:r>
              <a:rPr lang="en-US" sz="1300" dirty="0"/>
              <a:t> </a:t>
            </a:r>
            <a:r>
              <a:rPr lang="en-US" sz="1300" dirty="0" err="1"/>
              <a:t>sekä</a:t>
            </a:r>
            <a:r>
              <a:rPr lang="en-US" sz="1300" dirty="0"/>
              <a:t> </a:t>
            </a:r>
            <a:r>
              <a:rPr lang="en-US" sz="1300" dirty="0" err="1"/>
              <a:t>äyriäiset</a:t>
            </a:r>
            <a:r>
              <a:rPr lang="en-US" sz="1300" dirty="0"/>
              <a:t> </a:t>
            </a:r>
            <a:r>
              <a:rPr lang="en-US" sz="1300" dirty="0" err="1"/>
              <a:t>kuuluvat</a:t>
            </a:r>
            <a:r>
              <a:rPr lang="en-US" sz="1300" dirty="0"/>
              <a:t> </a:t>
            </a:r>
            <a:r>
              <a:rPr lang="en-US" sz="1300" dirty="0" err="1"/>
              <a:t>joka</a:t>
            </a:r>
            <a:r>
              <a:rPr lang="en-US" sz="1300" dirty="0"/>
              <a:t> </a:t>
            </a:r>
            <a:r>
              <a:rPr lang="en-US" sz="1300" dirty="0" err="1"/>
              <a:t>päiväseen</a:t>
            </a:r>
            <a:r>
              <a:rPr lang="en-US" sz="1300" dirty="0"/>
              <a:t> </a:t>
            </a:r>
            <a:r>
              <a:rPr lang="en-US" sz="1300" dirty="0" err="1"/>
              <a:t>ruokailuun</a:t>
            </a:r>
            <a:r>
              <a:rPr lang="en-US" sz="1300" dirty="0"/>
              <a:t>, </a:t>
            </a:r>
            <a:r>
              <a:rPr lang="en-US" sz="1300" dirty="0" err="1"/>
              <a:t>omia</a:t>
            </a:r>
            <a:r>
              <a:rPr lang="en-US" sz="1300" dirty="0"/>
              <a:t> </a:t>
            </a:r>
            <a:r>
              <a:rPr lang="en-US" sz="1300" dirty="0" err="1"/>
              <a:t>erikoisia</a:t>
            </a:r>
            <a:r>
              <a:rPr lang="en-US" sz="1300" dirty="0"/>
              <a:t> </a:t>
            </a:r>
            <a:r>
              <a:rPr lang="en-US" sz="1300" dirty="0" err="1"/>
              <a:t>ruokia</a:t>
            </a:r>
            <a:r>
              <a:rPr lang="en-US" sz="1300" dirty="0"/>
              <a:t> on mm. </a:t>
            </a:r>
            <a:r>
              <a:rPr lang="en-US" sz="1300" dirty="0" err="1"/>
              <a:t>kalan</a:t>
            </a:r>
            <a:r>
              <a:rPr lang="en-US" sz="1300" dirty="0"/>
              <a:t> </a:t>
            </a:r>
            <a:r>
              <a:rPr lang="en-US" sz="1300" dirty="0" err="1"/>
              <a:t>päät</a:t>
            </a:r>
            <a:r>
              <a:rPr lang="en-US" sz="1300" dirty="0"/>
              <a:t>, </a:t>
            </a:r>
            <a:r>
              <a:rPr lang="en-US" sz="1300" dirty="0" err="1"/>
              <a:t>sian</a:t>
            </a:r>
            <a:r>
              <a:rPr lang="en-US" sz="1300" dirty="0"/>
              <a:t> </a:t>
            </a:r>
            <a:r>
              <a:rPr lang="en-US" sz="1300" dirty="0" err="1"/>
              <a:t>nahka</a:t>
            </a:r>
            <a:r>
              <a:rPr lang="en-US" sz="1300" dirty="0"/>
              <a:t>, </a:t>
            </a:r>
            <a:r>
              <a:rPr lang="en-US" sz="1300" dirty="0" err="1"/>
              <a:t>koiranliha</a:t>
            </a:r>
            <a:r>
              <a:rPr lang="en-US" sz="1300" dirty="0"/>
              <a:t> </a:t>
            </a:r>
            <a:r>
              <a:rPr lang="en-US" sz="1300" dirty="0" err="1"/>
              <a:t>sekä</a:t>
            </a:r>
            <a:r>
              <a:rPr lang="en-US" sz="1300" dirty="0"/>
              <a:t> </a:t>
            </a:r>
            <a:r>
              <a:rPr lang="en-US" sz="1300" dirty="0" err="1"/>
              <a:t>veriruuat</a:t>
            </a:r>
            <a:r>
              <a:rPr lang="en-US" sz="1300" dirty="0"/>
              <a:t>.</a:t>
            </a:r>
          </a:p>
          <a:p>
            <a:endParaRPr lang="en-US" sz="1300" dirty="0"/>
          </a:p>
          <a:p>
            <a:endParaRPr lang="en-US" sz="13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98313E2-DC47-4714-8D0D-019386067F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293" r="17474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1348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87155B2-91B8-40D0-A760-33E576BCA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b="19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C5B5258-C9A6-49EF-8D59-CFDD6C91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Väestö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0F5622-C1EB-407C-A715-DC1A33F7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i-FI" sz="2600" dirty="0">
                <a:solidFill>
                  <a:srgbClr val="FFFFFF"/>
                </a:solidFill>
              </a:rPr>
              <a:t>Filippiinien väestönkasvu kuuluu Aasian nopeimpiin ja väkiluku kasvaakin noin miljoonalla vuodessa. </a:t>
            </a:r>
          </a:p>
          <a:p>
            <a:r>
              <a:rPr lang="fi-FI" sz="2600" dirty="0">
                <a:solidFill>
                  <a:srgbClr val="FFFFFF"/>
                </a:solidFill>
              </a:rPr>
              <a:t>Syntyvyys 3,1 lasta naista kohden. Luku on maailman suurimpia ja suuret perheet ovat Filippiineillä erittäin tavallisia.</a:t>
            </a:r>
          </a:p>
          <a:p>
            <a:r>
              <a:rPr lang="fi-FI" sz="2600" dirty="0">
                <a:solidFill>
                  <a:srgbClr val="FFFFFF"/>
                </a:solidFill>
              </a:rPr>
              <a:t>Filippiinit on kehitysmaa, jonka väestöstä noin puolet elää köyhyysrajan alapuolella ja suuri väestönkasvu nostaakin lukuja kokoajan.</a:t>
            </a:r>
          </a:p>
          <a:p>
            <a:r>
              <a:rPr lang="fi-FI" sz="2600" dirty="0">
                <a:solidFill>
                  <a:srgbClr val="FFFFFF"/>
                </a:solidFill>
              </a:rPr>
              <a:t>Puolet väestöstä asuu maaseudulla, mutta köyhyys ja epäoikeudenmukaiset maanomistus olot ajavat ihmisiä myös kaupunkien slummeihin.</a:t>
            </a:r>
          </a:p>
          <a:p>
            <a:r>
              <a:rPr lang="fi-FI" sz="2600" dirty="0">
                <a:solidFill>
                  <a:srgbClr val="FFFFFF"/>
                </a:solidFill>
              </a:rPr>
              <a:t>Ihmisoikeuksien loukkaaminen on jokapäiväistä. </a:t>
            </a:r>
          </a:p>
        </p:txBody>
      </p:sp>
    </p:spTree>
    <p:extLst>
      <p:ext uri="{BB962C8B-B14F-4D97-AF65-F5344CB8AC3E}">
        <p14:creationId xmlns:p14="http://schemas.microsoft.com/office/powerpoint/2010/main" val="261099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E17F35-2C18-413D-AD67-51F2AC41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Elinkeinot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0FB5BED-B282-4165-9246-51D8CAA19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0" r="5" b="5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5EC13D6-A0C8-45C5-A4B2-B84309318F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092" r="1" b="8305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F0A379E-EF90-4A85-BCEF-1DD6F2655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6" r="9120" b="1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02C6F7-5E10-4100-B4FD-0AF28D484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0" y="2121408"/>
            <a:ext cx="5118756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 err="1"/>
              <a:t>Filippiineissä</a:t>
            </a:r>
            <a:r>
              <a:rPr lang="en-US" sz="1900" dirty="0"/>
              <a:t> </a:t>
            </a:r>
            <a:r>
              <a:rPr lang="en-US" sz="1900" dirty="0" err="1"/>
              <a:t>tärkeimmät</a:t>
            </a:r>
            <a:r>
              <a:rPr lang="en-US" sz="1900" dirty="0"/>
              <a:t> </a:t>
            </a:r>
            <a:r>
              <a:rPr lang="en-US" sz="1900" dirty="0" err="1"/>
              <a:t>luonnonvarat</a:t>
            </a:r>
            <a:r>
              <a:rPr lang="en-US" sz="1900" dirty="0"/>
              <a:t> </a:t>
            </a:r>
            <a:r>
              <a:rPr lang="en-US" sz="1900" dirty="0" err="1"/>
              <a:t>ovat</a:t>
            </a:r>
            <a:r>
              <a:rPr lang="en-US" sz="1900" dirty="0"/>
              <a:t> </a:t>
            </a:r>
            <a:r>
              <a:rPr lang="en-US" sz="1900" dirty="0" err="1"/>
              <a:t>puu</a:t>
            </a:r>
            <a:r>
              <a:rPr lang="en-US" sz="1900" dirty="0"/>
              <a:t>, </a:t>
            </a:r>
            <a:r>
              <a:rPr lang="en-US" sz="1900" dirty="0" err="1"/>
              <a:t>öljy</a:t>
            </a:r>
            <a:r>
              <a:rPr lang="en-US" sz="1900" dirty="0"/>
              <a:t>, </a:t>
            </a:r>
            <a:r>
              <a:rPr lang="en-US" sz="1900" dirty="0" err="1"/>
              <a:t>nikkeli</a:t>
            </a:r>
            <a:r>
              <a:rPr lang="en-US" sz="1900" dirty="0"/>
              <a:t>, </a:t>
            </a:r>
            <a:r>
              <a:rPr lang="en-US" sz="1900" dirty="0" err="1"/>
              <a:t>kobolttihopea</a:t>
            </a:r>
            <a:r>
              <a:rPr lang="en-US" sz="1900" dirty="0"/>
              <a:t>, </a:t>
            </a:r>
            <a:r>
              <a:rPr lang="en-US" sz="1900" dirty="0" err="1"/>
              <a:t>kulta,kupari</a:t>
            </a:r>
            <a:r>
              <a:rPr lang="en-US" sz="1900" dirty="0"/>
              <a:t> ja </a:t>
            </a:r>
            <a:r>
              <a:rPr lang="en-US" sz="1900" dirty="0" err="1"/>
              <a:t>suola</a:t>
            </a:r>
            <a:r>
              <a:rPr lang="en-US" sz="1900" dirty="0"/>
              <a:t>.</a:t>
            </a:r>
          </a:p>
          <a:p>
            <a:r>
              <a:rPr lang="en-US" sz="1900" dirty="0" err="1"/>
              <a:t>Elinkeinot</a:t>
            </a:r>
            <a:r>
              <a:rPr lang="en-US" sz="1900" dirty="0"/>
              <a:t>:</a:t>
            </a:r>
          </a:p>
          <a:p>
            <a:r>
              <a:rPr lang="en-US" sz="1900" dirty="0" err="1"/>
              <a:t>maatalous</a:t>
            </a:r>
            <a:r>
              <a:rPr lang="en-US" sz="1900" dirty="0"/>
              <a:t>, </a:t>
            </a:r>
            <a:r>
              <a:rPr lang="en-US" sz="1900" dirty="0" err="1"/>
              <a:t>jossa</a:t>
            </a:r>
            <a:r>
              <a:rPr lang="en-US" sz="1900" dirty="0"/>
              <a:t> </a:t>
            </a:r>
            <a:r>
              <a:rPr lang="en-US" sz="1900" dirty="0" err="1"/>
              <a:t>kantavia</a:t>
            </a:r>
            <a:r>
              <a:rPr lang="en-US" sz="1900" dirty="0"/>
              <a:t> </a:t>
            </a:r>
            <a:r>
              <a:rPr lang="en-US" sz="1900" dirty="0" err="1"/>
              <a:t>tuotteita</a:t>
            </a:r>
            <a:r>
              <a:rPr lang="en-US" sz="1900" dirty="0"/>
              <a:t> </a:t>
            </a:r>
            <a:r>
              <a:rPr lang="en-US" sz="1900" dirty="0" err="1"/>
              <a:t>ovat</a:t>
            </a:r>
            <a:r>
              <a:rPr lang="en-US" sz="1900" dirty="0"/>
              <a:t> mm. </a:t>
            </a:r>
            <a:r>
              <a:rPr lang="en-US" sz="1900" dirty="0" err="1"/>
              <a:t>riisi</a:t>
            </a:r>
            <a:r>
              <a:rPr lang="en-US" sz="1900" dirty="0"/>
              <a:t>, </a:t>
            </a:r>
            <a:r>
              <a:rPr lang="en-US" sz="1900" dirty="0" err="1"/>
              <a:t>maissi</a:t>
            </a:r>
            <a:r>
              <a:rPr lang="en-US" sz="1900" dirty="0"/>
              <a:t>, </a:t>
            </a:r>
            <a:r>
              <a:rPr lang="en-US" sz="1900" dirty="0" err="1"/>
              <a:t>kookospähkinät</a:t>
            </a:r>
            <a:r>
              <a:rPr lang="en-US" sz="1900" dirty="0"/>
              <a:t> ja </a:t>
            </a:r>
            <a:r>
              <a:rPr lang="en-US" sz="1900" dirty="0" err="1"/>
              <a:t>banaanit</a:t>
            </a:r>
            <a:r>
              <a:rPr lang="en-US" sz="1900" dirty="0"/>
              <a:t>.</a:t>
            </a:r>
          </a:p>
          <a:p>
            <a:r>
              <a:rPr lang="en-US" sz="1900" dirty="0" err="1"/>
              <a:t>Puuteollisuus</a:t>
            </a:r>
            <a:r>
              <a:rPr lang="en-US" sz="1900" dirty="0"/>
              <a:t> </a:t>
            </a:r>
            <a:r>
              <a:rPr lang="en-US" sz="1900" dirty="0" err="1"/>
              <a:t>joka</a:t>
            </a:r>
            <a:r>
              <a:rPr lang="en-US" sz="1900" dirty="0"/>
              <a:t> </a:t>
            </a:r>
            <a:r>
              <a:rPr lang="en-US" sz="1900" dirty="0" err="1"/>
              <a:t>perustuu</a:t>
            </a:r>
            <a:r>
              <a:rPr lang="en-US" sz="1900" dirty="0"/>
              <a:t> </a:t>
            </a:r>
            <a:r>
              <a:rPr lang="en-US" sz="1900" dirty="0" err="1"/>
              <a:t>kovien</a:t>
            </a:r>
            <a:r>
              <a:rPr lang="en-US" sz="1900" dirty="0"/>
              <a:t> </a:t>
            </a:r>
            <a:r>
              <a:rPr lang="en-US" sz="1900" dirty="0" err="1"/>
              <a:t>puulajien</a:t>
            </a:r>
            <a:r>
              <a:rPr lang="en-US" sz="1900" dirty="0"/>
              <a:t> </a:t>
            </a:r>
            <a:r>
              <a:rPr lang="en-US" sz="1900" dirty="0" err="1"/>
              <a:t>kuten</a:t>
            </a:r>
            <a:r>
              <a:rPr lang="en-US" sz="1900" dirty="0"/>
              <a:t> </a:t>
            </a:r>
            <a:r>
              <a:rPr lang="en-US" sz="1900" dirty="0" err="1"/>
              <a:t>tiikin</a:t>
            </a:r>
            <a:r>
              <a:rPr lang="en-US" sz="1900" dirty="0"/>
              <a:t>, </a:t>
            </a:r>
            <a:r>
              <a:rPr lang="en-US" sz="1900" dirty="0" err="1"/>
              <a:t>setrin</a:t>
            </a:r>
            <a:r>
              <a:rPr lang="en-US" sz="1900" dirty="0"/>
              <a:t>, </a:t>
            </a:r>
            <a:r>
              <a:rPr lang="en-US" sz="1900" dirty="0" err="1"/>
              <a:t>eben</a:t>
            </a:r>
            <a:r>
              <a:rPr lang="en-US" sz="1900" dirty="0"/>
              <a:t> </a:t>
            </a:r>
            <a:r>
              <a:rPr lang="en-US" sz="1900" dirty="0" err="1"/>
              <a:t>puun</a:t>
            </a:r>
            <a:r>
              <a:rPr lang="en-US" sz="1900" dirty="0"/>
              <a:t> ja </a:t>
            </a:r>
            <a:r>
              <a:rPr lang="en-US" sz="1900" dirty="0" err="1"/>
              <a:t>palmun</a:t>
            </a:r>
            <a:r>
              <a:rPr lang="en-US" sz="1900" dirty="0"/>
              <a:t> </a:t>
            </a:r>
            <a:r>
              <a:rPr lang="en-US" sz="1900" dirty="0" err="1"/>
              <a:t>vientiin</a:t>
            </a:r>
            <a:r>
              <a:rPr lang="en-US" sz="1900" dirty="0"/>
              <a:t>.</a:t>
            </a:r>
          </a:p>
          <a:p>
            <a:r>
              <a:rPr lang="en-US" sz="1900" dirty="0" err="1"/>
              <a:t>Metallit</a:t>
            </a:r>
            <a:r>
              <a:rPr lang="en-US" sz="1900" dirty="0"/>
              <a:t>, </a:t>
            </a:r>
            <a:r>
              <a:rPr lang="en-US" sz="1900" dirty="0" err="1"/>
              <a:t>maaperän</a:t>
            </a:r>
            <a:r>
              <a:rPr lang="en-US" sz="1900" dirty="0"/>
              <a:t> </a:t>
            </a:r>
            <a:r>
              <a:rPr lang="en-US" sz="1900" dirty="0" err="1"/>
              <a:t>runsaat</a:t>
            </a:r>
            <a:r>
              <a:rPr lang="en-US" sz="1900" dirty="0"/>
              <a:t> </a:t>
            </a:r>
            <a:r>
              <a:rPr lang="en-US" sz="1900" dirty="0" err="1"/>
              <a:t>metallipitoisuudet</a:t>
            </a:r>
            <a:r>
              <a:rPr lang="en-US" sz="1900" dirty="0"/>
              <a:t> (</a:t>
            </a:r>
            <a:r>
              <a:rPr lang="en-US" sz="1900" dirty="0" err="1"/>
              <a:t>kupari</a:t>
            </a:r>
            <a:r>
              <a:rPr lang="en-US" sz="1900" dirty="0"/>
              <a:t>, </a:t>
            </a:r>
            <a:r>
              <a:rPr lang="en-US" sz="1900" dirty="0" err="1"/>
              <a:t>kromi</a:t>
            </a:r>
            <a:r>
              <a:rPr lang="en-US" sz="1900" dirty="0"/>
              <a:t>, </a:t>
            </a:r>
            <a:r>
              <a:rPr lang="en-US" sz="1900" dirty="0" err="1"/>
              <a:t>kulta</a:t>
            </a:r>
            <a:r>
              <a:rPr lang="en-US" sz="1900" dirty="0"/>
              <a:t>, </a:t>
            </a:r>
            <a:r>
              <a:rPr lang="en-US" sz="1900" dirty="0" err="1"/>
              <a:t>maaöljy</a:t>
            </a:r>
            <a:r>
              <a:rPr lang="en-US" sz="1900" dirty="0"/>
              <a:t>)</a:t>
            </a:r>
          </a:p>
          <a:p>
            <a:r>
              <a:rPr lang="en-US" sz="1900" dirty="0" err="1"/>
              <a:t>Tekstiiliteollisuus</a:t>
            </a:r>
            <a:r>
              <a:rPr lang="en-US" sz="1900" dirty="0"/>
              <a:t> ja </a:t>
            </a:r>
            <a:r>
              <a:rPr lang="en-US" sz="1900" dirty="0" err="1"/>
              <a:t>sähkötekniikka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899189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837</Words>
  <Application>Microsoft Office PowerPoint</Application>
  <PresentationFormat>Laajakuva</PresentationFormat>
  <Paragraphs>56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Office-teema</vt:lpstr>
      <vt:lpstr> Filippiinit</vt:lpstr>
      <vt:lpstr>Filippiinit, yli 7000 saaren muodostama saaristovaltio</vt:lpstr>
      <vt:lpstr>Maantieteellinen sijainti</vt:lpstr>
      <vt:lpstr>Kasvillisuus ja vesistöt</vt:lpstr>
      <vt:lpstr>PowerPoint-esitys</vt:lpstr>
      <vt:lpstr>Maaperä ja pinnanmuodot</vt:lpstr>
      <vt:lpstr>Kulttuuri ja liikenne</vt:lpstr>
      <vt:lpstr>Väestö</vt:lpstr>
      <vt:lpstr>Elinkeinot</vt:lpstr>
      <vt:lpstr>Filippiinit matkailukohteena</vt:lpstr>
      <vt:lpstr>Lennot ja majoitus</vt:lpstr>
      <vt:lpstr>Lähdetiedot: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Filippiinit</dc:title>
  <dc:creator>Eerika Linnusmäki</dc:creator>
  <cp:lastModifiedBy>Marita Jalkanen</cp:lastModifiedBy>
  <cp:revision>12</cp:revision>
  <dcterms:created xsi:type="dcterms:W3CDTF">2018-12-17T19:22:08Z</dcterms:created>
  <dcterms:modified xsi:type="dcterms:W3CDTF">2018-12-18T12:48:26Z</dcterms:modified>
</cp:coreProperties>
</file>