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7" r:id="rId2"/>
    <p:sldId id="258" r:id="rId3"/>
    <p:sldId id="259" r:id="rId4"/>
    <p:sldId id="261" r:id="rId5"/>
    <p:sldId id="262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495F-7C3B-460F-9090-D7EE0B54DC1D}" type="datetimeFigureOut">
              <a:rPr lang="fi-FI" smtClean="0"/>
              <a:t>18.1.2019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1BFE346-CDFA-4564-B7D8-BF5659AC3A5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638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495F-7C3B-460F-9090-D7EE0B54DC1D}" type="datetimeFigureOut">
              <a:rPr lang="fi-FI" smtClean="0"/>
              <a:t>18.1.2019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BFE346-CDFA-4564-B7D8-BF5659AC3A5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914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495F-7C3B-460F-9090-D7EE0B54DC1D}" type="datetimeFigureOut">
              <a:rPr lang="fi-FI" smtClean="0"/>
              <a:t>18.1.2019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BFE346-CDFA-4564-B7D8-BF5659AC3A5F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087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495F-7C3B-460F-9090-D7EE0B54DC1D}" type="datetimeFigureOut">
              <a:rPr lang="fi-FI" smtClean="0"/>
              <a:t>18.1.2019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BFE346-CDFA-4564-B7D8-BF5659AC3A5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1579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495F-7C3B-460F-9090-D7EE0B54DC1D}" type="datetimeFigureOut">
              <a:rPr lang="fi-FI" smtClean="0"/>
              <a:t>18.1.2019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BFE346-CDFA-4564-B7D8-BF5659AC3A5F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2969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495F-7C3B-460F-9090-D7EE0B54DC1D}" type="datetimeFigureOut">
              <a:rPr lang="fi-FI" smtClean="0"/>
              <a:t>18.1.2019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BFE346-CDFA-4564-B7D8-BF5659AC3A5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9639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495F-7C3B-460F-9090-D7EE0B54DC1D}" type="datetimeFigureOut">
              <a:rPr lang="fi-FI" smtClean="0"/>
              <a:t>18.1.2019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E346-CDFA-4564-B7D8-BF5659AC3A5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7212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495F-7C3B-460F-9090-D7EE0B54DC1D}" type="datetimeFigureOut">
              <a:rPr lang="fi-FI" smtClean="0"/>
              <a:t>18.1.2019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E346-CDFA-4564-B7D8-BF5659AC3A5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0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495F-7C3B-460F-9090-D7EE0B54DC1D}" type="datetimeFigureOut">
              <a:rPr lang="fi-FI" smtClean="0"/>
              <a:t>18.1.2019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E346-CDFA-4564-B7D8-BF5659AC3A5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19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495F-7C3B-460F-9090-D7EE0B54DC1D}" type="datetimeFigureOut">
              <a:rPr lang="fi-FI" smtClean="0"/>
              <a:t>18.1.2019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BFE346-CDFA-4564-B7D8-BF5659AC3A5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72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495F-7C3B-460F-9090-D7EE0B54DC1D}" type="datetimeFigureOut">
              <a:rPr lang="fi-FI" smtClean="0"/>
              <a:t>18.1.2019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BFE346-CDFA-4564-B7D8-BF5659AC3A5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760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495F-7C3B-460F-9090-D7EE0B54DC1D}" type="datetimeFigureOut">
              <a:rPr lang="fi-FI" smtClean="0"/>
              <a:t>18.1.2019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BFE346-CDFA-4564-B7D8-BF5659AC3A5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053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495F-7C3B-460F-9090-D7EE0B54DC1D}" type="datetimeFigureOut">
              <a:rPr lang="fi-FI" smtClean="0"/>
              <a:t>18.1.2019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E346-CDFA-4564-B7D8-BF5659AC3A5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343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495F-7C3B-460F-9090-D7EE0B54DC1D}" type="datetimeFigureOut">
              <a:rPr lang="fi-FI" smtClean="0"/>
              <a:t>18.1.2019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E346-CDFA-4564-B7D8-BF5659AC3A5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8214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495F-7C3B-460F-9090-D7EE0B54DC1D}" type="datetimeFigureOut">
              <a:rPr lang="fi-FI" smtClean="0"/>
              <a:t>18.1.2019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FE346-CDFA-4564-B7D8-BF5659AC3A5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635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495F-7C3B-460F-9090-D7EE0B54DC1D}" type="datetimeFigureOut">
              <a:rPr lang="fi-FI" smtClean="0"/>
              <a:t>18.1.2019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BFE346-CDFA-4564-B7D8-BF5659AC3A5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301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C495F-7C3B-460F-9090-D7EE0B54DC1D}" type="datetimeFigureOut">
              <a:rPr lang="fi-FI" smtClean="0"/>
              <a:t>18.1.2019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BFE346-CDFA-4564-B7D8-BF5659AC3A5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374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A7B34E-BC27-4192-88BB-6F7A7DC7F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>
            <a:normAutofit/>
          </a:bodyPr>
          <a:lstStyle/>
          <a:p>
            <a:r>
              <a:rPr lang="fi-FI" dirty="0"/>
              <a:t>Pohjois-Amerikka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87654EFC-63DA-4056-9DB3-BB16982F2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006336" cy="3181684"/>
          </a:xfrm>
        </p:spPr>
        <p:txBody>
          <a:bodyPr anchor="t">
            <a:normAutofit/>
          </a:bodyPr>
          <a:lstStyle/>
          <a:p>
            <a:endParaRPr lang="en-US" sz="1800" dirty="0"/>
          </a:p>
        </p:txBody>
      </p:sp>
      <p:pic>
        <p:nvPicPr>
          <p:cNvPr id="9" name="Sisällön paikkamerkki 5">
            <a:extLst>
              <a:ext uri="{FF2B5EF4-FFF2-40B4-BE49-F238E27FC236}">
                <a16:creationId xmlns:a16="http://schemas.microsoft.com/office/drawing/2014/main" id="{00205532-3416-481F-B465-B228EAF7C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7" r="1940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07291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EB079B-A321-49D3-97A1-5A1D9A54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fi-FI" sz="4000" dirty="0"/>
              <a:t>Miksi Pohjois-Amerikka?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1C6058-6554-4B2B-821F-3ACA02B2B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/>
              <a:t>Pohjois-Amerikan mantere sisältää monta eri aika ja kasvillisuus vyöhykettä</a:t>
            </a:r>
          </a:p>
          <a:p>
            <a:pPr marL="0" indent="0">
              <a:buNone/>
            </a:pPr>
            <a:r>
              <a:rPr lang="fi-FI" sz="2000" dirty="0"/>
              <a:t>Pohjois-Amerikassa riittää myös paljon erilaisista kulttuureista juttua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89265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0BB1CD-7CB0-4FAC-91DF-EEF660B74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6249784" cy="164198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i-FI" dirty="0"/>
              <a:t>Kohdealue</a:t>
            </a:r>
            <a:br>
              <a:rPr lang="fi-FI" sz="2000" dirty="0"/>
            </a:br>
            <a:br>
              <a:rPr lang="fi-FI" sz="2000" dirty="0"/>
            </a:br>
            <a:br>
              <a:rPr lang="fi-FI" sz="2000" dirty="0"/>
            </a:br>
            <a:br>
              <a:rPr lang="fi-FI" sz="2000" dirty="0"/>
            </a:br>
            <a:endParaRPr lang="fi-FI" sz="2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27CA3E-B6A9-4F1A-8572-795688526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6249784" cy="3809999"/>
          </a:xfrm>
        </p:spPr>
        <p:txBody>
          <a:bodyPr>
            <a:normAutofit/>
          </a:bodyPr>
          <a:lstStyle/>
          <a:p>
            <a:r>
              <a:rPr lang="en-US" dirty="0"/>
              <a:t>Sijainti</a:t>
            </a:r>
          </a:p>
          <a:p>
            <a:r>
              <a:rPr lang="en-US" dirty="0"/>
              <a:t> </a:t>
            </a:r>
            <a:r>
              <a:rPr lang="fi-FI" dirty="0"/>
              <a:t>Aikavyöhykkeet</a:t>
            </a:r>
          </a:p>
          <a:p>
            <a:r>
              <a:rPr lang="fi-FI" dirty="0"/>
              <a:t>Ilmasto</a:t>
            </a:r>
          </a:p>
          <a:p>
            <a:r>
              <a:rPr lang="fi-FI" dirty="0"/>
              <a:t>Kasvillisuusvyöhykkeet</a:t>
            </a:r>
          </a:p>
        </p:txBody>
      </p:sp>
      <p:pic>
        <p:nvPicPr>
          <p:cNvPr id="7" name="Sisällön paikkamerkki 3">
            <a:extLst>
              <a:ext uri="{FF2B5EF4-FFF2-40B4-BE49-F238E27FC236}">
                <a16:creationId xmlns:a16="http://schemas.microsoft.com/office/drawing/2014/main" id="{1BEBF39F-884D-4CA9-9D0E-71A53727D5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6648"/>
          <a:stretch/>
        </p:blipFill>
        <p:spPr>
          <a:xfrm>
            <a:off x="7548152" y="10"/>
            <a:ext cx="464665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3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24D229A-FF0B-4B64-85B5-5AC09399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fi-FI" dirty="0"/>
              <a:t>Luonto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87C828-826C-4535-8AAC-7C5D19150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023" y="2103485"/>
            <a:ext cx="3650278" cy="3759253"/>
          </a:xfrm>
        </p:spPr>
        <p:txBody>
          <a:bodyPr>
            <a:normAutofit/>
          </a:bodyPr>
          <a:lstStyle/>
          <a:p>
            <a:r>
              <a:rPr lang="fi-FI" dirty="0"/>
              <a:t>Yhdysvaltain itäosissa viihtyvät lehtipuut</a:t>
            </a:r>
          </a:p>
          <a:p>
            <a:r>
              <a:rPr lang="fi-FI" dirty="0"/>
              <a:t>Tyynenmeren rannikoilla taas esiintyy kookkaita puulajeja kuten punapuu</a:t>
            </a:r>
          </a:p>
          <a:p>
            <a:r>
              <a:rPr lang="fi-FI" dirty="0"/>
              <a:t>Kalifornian alueilla on paljon nahkealehtistä kasvillisuutta</a:t>
            </a:r>
          </a:p>
          <a:p>
            <a:r>
              <a:rPr lang="fi-FI" dirty="0"/>
              <a:t>Yhdysvaltojen keskiosissa on paljon preeriaa </a:t>
            </a:r>
          </a:p>
          <a:p>
            <a:r>
              <a:rPr lang="fi-FI" dirty="0"/>
              <a:t>Kanadassa sekä Alaskassa vallitsee tundrakasvillisuutta</a:t>
            </a:r>
          </a:p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85EEC54-8455-420F-BBB4-C68D7B080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1241237"/>
            <a:ext cx="6953577" cy="4050458"/>
          </a:xfrm>
          <a:prstGeom prst="rect">
            <a:avLst/>
          </a:prstGeom>
        </p:spPr>
      </p:pic>
      <p:sp>
        <p:nvSpPr>
          <p:cNvPr id="32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1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E22640-F0ED-4112-B755-02488DAD0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Yhdysvallat &amp; Kanada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C008D9-1378-46EF-879D-E52163D83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Maantieteellisesti Kanada on Yhdysvaltaa hieman suurempi mutta väkiluvultaan Yhdysvallat on suurempi</a:t>
            </a:r>
          </a:p>
          <a:p>
            <a:r>
              <a:rPr lang="fi-FI" dirty="0"/>
              <a:t>Yhdysvallat on liittovaltio joka koostuu 50 eri osavaltiosta kun taas Kanada on parlamentaarinen demokratia sekä perustuslaillinen monarkia</a:t>
            </a:r>
          </a:p>
          <a:p>
            <a:r>
              <a:rPr lang="fi-FI" dirty="0"/>
              <a:t>Yhdysvaltojen hienoimpia nähtävyyksiä ovat Grand Canyon, Disneyland ja Time Square. Kanadassa puolestaan Stanley Park ja Banffin ja Jasperin kansallispuistot</a:t>
            </a:r>
          </a:p>
          <a:p>
            <a:r>
              <a:rPr lang="fi-FI" dirty="0"/>
              <a:t>Yhdysvalloissa on hyvin laaja kulttuuri riippuen missä päin Yhdysvaltoja liikut kun taas Kanadassa on suurimmaksi osaksi vain Ranskalaista sekä Englantilaista kulttuuria.</a:t>
            </a:r>
          </a:p>
          <a:p>
            <a:r>
              <a:rPr lang="fi-FI" dirty="0"/>
              <a:t> Lisäksi urheilu on iso osa molempien maiden Kulttuuria kuten jääkiekko Kanadassa ja Amerikkalainen jalkapallo ja koripallo Yhdysvalloissa.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675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DC4498-9615-4A81-93B8-E35D072FA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Ilmasto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925FCB-FD11-4E66-886C-9F5DC89A8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Pohjois-Amerikka on suurimmaksi osaksi kosteaa lukuun ottamatta Keski-Amerikkaa ja Yhdysvaltojen Länsirannikkoa </a:t>
            </a:r>
          </a:p>
          <a:p>
            <a:r>
              <a:rPr lang="fi-FI" dirty="0"/>
              <a:t>Tornadot ovat ongelmana Keski-Yhdysvalloissa ja eteläosissa on myös silloin tällöin hurrikaaneja</a:t>
            </a:r>
          </a:p>
          <a:p>
            <a:r>
              <a:rPr lang="fi-FI" dirty="0"/>
              <a:t>Keski-Amerikka sijaitsee tropiikissa mutta korkeuserojen takia ilmastossa on vaihtelua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658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D80D37-C653-4B4B-B4D5-1B08CF6DF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Eläimet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819EB8-9E88-479F-BE22-346D63877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Yhdysvalloissa on paljon erilaisia eläimiä kuten valkopäämerikotka, hirvi, myskihärkä, ahma ja puuma </a:t>
            </a:r>
          </a:p>
          <a:p>
            <a:r>
              <a:rPr lang="fi-FI" dirty="0"/>
              <a:t>Kanadan pohjoisissa metsissä voi nähdä musta- ja ruskeakarhuja, majavia ja näätiä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731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3A08D2-F509-4058-90DD-F0965DFC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Väestö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803241-9256-46D4-A592-334343E5D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Suurin osa Pohjois-Amerikan väestöstä on eurooppalaisten uudisasukkaiden jälkeläisiä</a:t>
            </a:r>
          </a:p>
          <a:p>
            <a:r>
              <a:rPr lang="fi-FI" dirty="0"/>
              <a:t>Pohjois-Amerikassa asuu myös paljon Afrikasta tuotujen orjien jälkeläisiä ja niitä on määrällisesti eniten Yhdysvalloissa</a:t>
            </a:r>
          </a:p>
          <a:p>
            <a:r>
              <a:rPr lang="fi-FI" dirty="0"/>
              <a:t>Maanosan alkuperäisasukkaita ovat intiaanit ja eskimot </a:t>
            </a:r>
          </a:p>
          <a:p>
            <a:r>
              <a:rPr lang="fi-FI" dirty="0"/>
              <a:t>Karibian intiaanit ovat jo kadonneet kokonaan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2585366"/>
      </p:ext>
    </p:extLst>
  </p:cSld>
  <p:clrMapOvr>
    <a:masterClrMapping/>
  </p:clrMapOvr>
</p:sld>
</file>

<file path=ppt/theme/theme1.xml><?xml version="1.0" encoding="utf-8"?>
<a:theme xmlns:a="http://schemas.openxmlformats.org/drawingml/2006/main" name="Kuiskaus">
  <a:themeElements>
    <a:clrScheme name="Kuiskaus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Kuiskau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uiskau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489</TotalTime>
  <Words>243</Words>
  <Application>Microsoft Office PowerPoint</Application>
  <PresentationFormat>Laajakuva</PresentationFormat>
  <Paragraphs>33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Kuiskaus</vt:lpstr>
      <vt:lpstr>Pohjois-Amerikka</vt:lpstr>
      <vt:lpstr>Miksi Pohjois-Amerikka?</vt:lpstr>
      <vt:lpstr>Kohdealue    </vt:lpstr>
      <vt:lpstr>Luonto</vt:lpstr>
      <vt:lpstr>Yhdysvallat &amp; Kanada</vt:lpstr>
      <vt:lpstr>Ilmasto</vt:lpstr>
      <vt:lpstr>Eläimet</vt:lpstr>
      <vt:lpstr>Väestö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Pohjois-Amerikka</dc:title>
  <dc:creator>Aleksi Valden</dc:creator>
  <cp:lastModifiedBy>Aleksi Valden</cp:lastModifiedBy>
  <cp:revision>24</cp:revision>
  <dcterms:created xsi:type="dcterms:W3CDTF">2018-12-17T09:32:41Z</dcterms:created>
  <dcterms:modified xsi:type="dcterms:W3CDTF">2019-01-18T11:10:44Z</dcterms:modified>
</cp:coreProperties>
</file>