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rriweather Sans" panose="020B0604020202020204" charset="0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15565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04208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17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82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76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59688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13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50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4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39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83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74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6704783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50580595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9522567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7107793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1383552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6417621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3967033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3427763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077364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8456600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60153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9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chemeClr val="accent1"/>
                </a:solidFill>
                <a:latin typeface="Verdana" pitchFamily="34" charset="0"/>
              </a:rPr>
              <a:t>Manner 1</a:t>
            </a:r>
          </a:p>
        </p:txBody>
      </p:sp>
    </p:spTree>
    <p:extLst>
      <p:ext uri="{BB962C8B-B14F-4D97-AF65-F5344CB8AC3E}">
        <p14:creationId xmlns:p14="http://schemas.microsoft.com/office/powerpoint/2010/main" val="2299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267200" y="1981200"/>
            <a:ext cx="438132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19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Riskit ja mahdollisuudet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Etelä- ja kaakkois-Aasia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Maanjäristykset ja tulivuorenpurkaukset ovat tavallisia Himalajan alueella ja Indonesian rannikkoseuduilla.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Trooppiset syklonit, monsuunisateet ja tulvat aiheuttavat ongelmia alueella.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Nopea väestönkasvu, kaupungistuminen ja yhteiskunnalliset levottomuudet ovat sosiaalisia riskejä.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Valtioiden talouskasvu ja köyhyyden väheneminen parantavat valtioiden asukkaiden elinolosuhteita.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Napa-alueet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xfrm>
            <a:off x="685800" y="11811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Kaamos ja kylmyys, talvimyrskyt ja ilmaston lämpenemisen aiheuttama jäätiköiden sulaminen ja jäävuorien lohkeaminen ovat alueen riskejä.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Otsonikato.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Ilmansaasteiden kulkeutuminen ja rikastuminen ravintoketjussa.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Liikakalastus ja valaanpyynti aiheuttavat uhkia ekosysteemiin.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Turismi ja matkailu lisääntyvät alueella ainutlaatuisen luonnon takia.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Sisällys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Eurooppa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Pohjois-Amerikka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Etelä-Amerikka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Afrikka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Australia ja Tyynimeri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Venäjä ja IVY-maat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Itä-Aasia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Etelä- ja </a:t>
            </a:r>
            <a:r>
              <a:rPr lang="fi-FI" dirty="0" err="1"/>
              <a:t>Kaakkois</a:t>
            </a:r>
            <a:r>
              <a:rPr lang="fi-FI" dirty="0"/>
              <a:t>-Aasia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Napa-alueet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Eurooppa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xfrm>
            <a:off x="457200" y="1143001"/>
            <a:ext cx="8001000" cy="49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dirty="0"/>
          </a:p>
        </p:txBody>
      </p:sp>
      <p:sp>
        <p:nvSpPr>
          <p:cNvPr id="4" name="Shape 96"/>
          <p:cNvSpPr txBox="1">
            <a:spLocks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Maanjäristykset ja tulivuoritoiminta ovat tavallisia Etelä-Euroopassa.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Islannin sijainti litosfäärilaattojen loittonemisvyöhykkeellä aiheuttaa vulkaanisen riskin koko Eurooppaan.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Myrskyt, tulvat, kuivuus ja metsäpalot voivat aiheuttaa tuhoja kaikkialla Euroopassa.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Monet Euroopan valtiot ovat hyvinvointivaltioita, mutta toisaalta sosiaalinen </a:t>
            </a:r>
            <a:r>
              <a:rPr lang="fi-FI" dirty="0" err="1"/>
              <a:t>segregaatio</a:t>
            </a:r>
            <a:r>
              <a:rPr lang="fi-FI" dirty="0"/>
              <a:t>, siirtolaisuus ja vanheneva väestö tuovat haasteita Euroopalle.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Pohjois-Amerikka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Maanjäristysriski on suuri Kaliforniassa Los Angelesin alueella ja San </a:t>
            </a:r>
            <a:r>
              <a:rPr lang="fi-FI" dirty="0" err="1"/>
              <a:t>Andreasin</a:t>
            </a:r>
            <a:r>
              <a:rPr lang="fi-FI" dirty="0"/>
              <a:t> siirroksessa.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Hurrikaanit, tornadot, kuivuus, metsäpalot, tulvat ja jäätävät sateet aiheuttavat vuosittain ongelmia.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Yhdysvallat ja Kanada ovat rikkaita hyvinvointivaltioita, mutta ympäristöongelmat, terrorismi, tekniset uhat, siirtolaisuus ja köyhyys ovat silti arkipäiväisiä ongelmia alueella.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Etelä-Amerikka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idx="1"/>
          </p:nvPr>
        </p:nvSpPr>
        <p:spPr>
          <a:xfrm>
            <a:off x="685800" y="1331325"/>
            <a:ext cx="7772400" cy="476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Maanjäristykset ja tulivuoritoiminta ovat tavallisia Etelä-Amerikan länsirannikolla </a:t>
            </a:r>
            <a:r>
              <a:rPr lang="fi-FI" dirty="0" err="1"/>
              <a:t>Nazca</a:t>
            </a:r>
            <a:r>
              <a:rPr lang="fi-FI" dirty="0"/>
              <a:t>-laatan ja Etelä-Amerikan laatan alityöntövyöhykkeessä.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Rankkasateet, tulvat ja maanvieremät, ENSO-ilmiö sekä Amazonin sademetsien hakkuut ja eroosio aiheuttavat monia ongelmia alueella.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Talouskasvu on tuonut vaurautta ja väestönkasvu on hidastunut osassa valtioista.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Kaupungistuminen, </a:t>
            </a:r>
            <a:r>
              <a:rPr lang="fi-FI" i="1" dirty="0" err="1"/>
              <a:t>favelat</a:t>
            </a:r>
            <a:r>
              <a:rPr lang="fi-FI" dirty="0"/>
              <a:t> (slummit) ja  eriarvoistuminen ovat kuitenkin lisääntyneet.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Afrikka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Maanjäristykset ja vulkanismi ovat tyypillisiä riskejä Itä-Afrikan hautavajoamassa, voimakkaat myrskyt ja rajut ukkoskuurot päiväntasaajan seudulla.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Kuivuus, eroosio ja aavikoituminen koettelevat Sahelin aluetta.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Väestönkasvu, köyhyys sekä puhtaan veden ja ruoan puute ovat edelleen suuria ongelmia joillakin alueilla.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Monissa Afrikan valtioissa on tapahtunut myönteistä kehitystä, talouskasvua ja köyhyyden vähenemistä viime vuosikymmenen aikana.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Australia ja Tyynimeri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Trooppiset syklonit, tulvat sekä kuivuuskaudet ja metsäpalot aiheuttavat riskejä Australian itärannikolla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Otsonikato merkittävä uhka Australiassa.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Riskejä ovat myös kaivostoiminnan ja merikuljetusten lisääntyminen Suuren Valliriutan alueella.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Ilmastonmuutoksen aiheuttama merenpinnan nousu pienissä saarivaltioissa.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Australia ja Uusi-Seelanti ovat hyvinvointivaltioita ja Tyynenmeren pienet saaret ovat köyhiä ja kehittyviä valtioita: molemmissa matkailu ja turismi ovat tärkeitä elinkeinoja.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Venäjä ja IVY-maat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685800" y="1241825"/>
            <a:ext cx="7772400" cy="485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Maanjäristykset </a:t>
            </a:r>
            <a:r>
              <a:rPr lang="fi-FI" dirty="0" err="1"/>
              <a:t>Keski</a:t>
            </a:r>
            <a:r>
              <a:rPr lang="fi-FI" dirty="0"/>
              <a:t>-Aasiassa ja vulkanismi idässä, (</a:t>
            </a:r>
            <a:r>
              <a:rPr lang="fi-FI" dirty="0" err="1"/>
              <a:t>Kamtšatkan</a:t>
            </a:r>
            <a:r>
              <a:rPr lang="fi-FI" dirty="0"/>
              <a:t> niemimaalla) aiheuttavat riskejä alueella.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Ikiroudan sulaminen ja pohjoisten jokien suurtulvat keväisin ovat Venäjän pohjoisosien ongelmia.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Metsäpalot, kaivostoiminnan ja tehomaatalouden ympäristövaikutukset sekä väestön ikääntyminen tuovat ongelmia myös tulevaisuudessa.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Monipuoliset luonnonvarat, koskemattomat ikimetsät sekä rikas kulttuuriperintö ovat alueiden valtioiden  vahvuuksia.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Itä-Aasia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Euraasian, Filippiinien ja Tyynenmeren mannerlaattojen törmäysvyöhykkeellä sijaitseva alue on erittäin altis seismisille ja vulkaanisille riskeille.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Taifuunit, tulvat ja maanvieremät ovat tavallisia alueella.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Suuri väestömäärä ja elintason nousu aiheuttavat ympäristöongelmia ja muutoksia ekosysteemeissä.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dirty="0"/>
              <a:t>Ongelmiin pyritään kehittämään ratkaisuja lisäämällä mm. uusiutuvien energianlähteiden käyttöä.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ema2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ema2" id="{09D51564-D36A-4B83-835E-56CE096437E5}" vid="{901E58CE-B14D-483C-B0A9-B28A4EE970D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Teema2</Template>
  <TotalTime>2</TotalTime>
  <Words>502</Words>
  <Application>Microsoft Office PowerPoint</Application>
  <PresentationFormat>Näytössä katseltava diaesitys (4:3)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Merriweather Sans</vt:lpstr>
      <vt:lpstr>Verdana</vt:lpstr>
      <vt:lpstr>Teema2</vt:lpstr>
      <vt:lpstr>PowerPoint-esitys</vt:lpstr>
      <vt:lpstr>Sisällys</vt:lpstr>
      <vt:lpstr>Eurooppa</vt:lpstr>
      <vt:lpstr>Pohjois-Amerikka</vt:lpstr>
      <vt:lpstr>Etelä-Amerikka</vt:lpstr>
      <vt:lpstr>Afrikka</vt:lpstr>
      <vt:lpstr>Australia ja Tyynimeri</vt:lpstr>
      <vt:lpstr>Venäjä ja IVY-maat</vt:lpstr>
      <vt:lpstr>Itä-Aasia</vt:lpstr>
      <vt:lpstr>Etelä- ja kaakkois-Aasia</vt:lpstr>
      <vt:lpstr>Napa-alueet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Jalkanen Marita</dc:creator>
  <cp:lastModifiedBy>Marita Jalkanen</cp:lastModifiedBy>
  <cp:revision>1</cp:revision>
  <dcterms:modified xsi:type="dcterms:W3CDTF">2020-03-23T11:46:52Z</dcterms:modified>
</cp:coreProperties>
</file>