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72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2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0242" name="Shape 2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2290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4338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8434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fi-FI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3"/>
          <p:cNvSpPr txBox="1">
            <a:spLocks noGrp="1"/>
          </p:cNvSpPr>
          <p:nvPr>
            <p:ph type="ctrTitle"/>
          </p:nvPr>
        </p:nvSpPr>
        <p:spPr>
          <a:xfrm>
            <a:off x="0" y="1349375"/>
            <a:ext cx="8915400" cy="15462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5. Luonnon monimuotoisuuden köyhtyminen</a:t>
            </a:r>
          </a:p>
        </p:txBody>
      </p:sp>
      <p:sp>
        <p:nvSpPr>
          <p:cNvPr id="9219" name="Alaotsikko 3"/>
          <p:cNvSpPr txBox="1">
            <a:spLocks noGrp="1"/>
          </p:cNvSpPr>
          <p:nvPr>
            <p:ph type="subTitle" idx="1"/>
          </p:nvPr>
        </p:nvSpPr>
        <p:spPr>
          <a:xfrm>
            <a:off x="685800" y="3786188"/>
            <a:ext cx="7772400" cy="10461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fi-FI" smtClean="0">
              <a:solidFill>
                <a:srgbClr val="666666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2971800"/>
            <a:ext cx="39925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kstiruutu 4"/>
          <p:cNvSpPr txBox="1">
            <a:spLocks noChangeArrowheads="1"/>
          </p:cNvSpPr>
          <p:nvPr/>
        </p:nvSpPr>
        <p:spPr bwMode="auto">
          <a:xfrm>
            <a:off x="3886200" y="57150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Sukupuuttoaallot</a:t>
            </a:r>
          </a:p>
        </p:txBody>
      </p:sp>
      <p:sp>
        <p:nvSpPr>
          <p:cNvPr id="11267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Suurin osa lajeista kuollut sukupuuttoon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Luonnolliset sukupuuttoaallot: asteroidit ja tulivuorenpurkaukset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Ihmisen aiheuttama sukupuuttoaalto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676400"/>
            <a:ext cx="3883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kstiruutu 4"/>
          <p:cNvSpPr txBox="1">
            <a:spLocks noChangeArrowheads="1"/>
          </p:cNvSpPr>
          <p:nvPr/>
        </p:nvSpPr>
        <p:spPr bwMode="auto">
          <a:xfrm>
            <a:off x="6172200" y="42672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Uhanalaisuus</a:t>
            </a:r>
          </a:p>
        </p:txBody>
      </p:sp>
      <p:sp>
        <p:nvSpPr>
          <p:cNvPr id="13315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Äärimmäisen uhanalaiset, erittäin uhanalaiset ja vaarantuneet lajit (elinvoimainen ei uhanalainen)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Silmälläpidettävät, puutteellisesti tunnetut, hävinneet ja luonnosta hävinneet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endParaRPr lang="fi-FI" sz="2400" b="1" smtClean="0">
              <a:latin typeface="Arial" charset="0"/>
              <a:cs typeface="Arial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600200"/>
            <a:ext cx="39354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Uhanalaisuuden syitä I</a:t>
            </a:r>
          </a:p>
        </p:txBody>
      </p:sp>
      <p:sp>
        <p:nvSpPr>
          <p:cNvPr id="15363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Ihmisen toiminnan vaikutus: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Elinympäristöjen tuhoutuminen ja pirstoutuminen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Vieras- ja tulokaslajit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752600"/>
            <a:ext cx="3429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kstiruutu 4"/>
          <p:cNvSpPr txBox="1">
            <a:spLocks noChangeArrowheads="1"/>
          </p:cNvSpPr>
          <p:nvPr/>
        </p:nvSpPr>
        <p:spPr bwMode="auto">
          <a:xfrm>
            <a:off x="5638800" y="41910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Uhanalaisuuden syitä II</a:t>
            </a:r>
          </a:p>
        </p:txBody>
      </p:sp>
      <p:sp>
        <p:nvSpPr>
          <p:cNvPr id="17411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7244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Ympäristön pilaantuminen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Metsästys, liikapyynti, vainot, keräily, lemmikit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Ilmastonmuutos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Lajin ominaispiirteet (kapea ekolokero)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752600"/>
            <a:ext cx="37068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kstiruutu 4"/>
          <p:cNvSpPr txBox="1">
            <a:spLocks noChangeArrowheads="1"/>
          </p:cNvSpPr>
          <p:nvPr/>
        </p:nvSpPr>
        <p:spPr bwMode="auto">
          <a:xfrm>
            <a:off x="6096000" y="42672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letusraken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68</Words>
  <Application>Microsoft Macintosh PowerPoint</Application>
  <PresentationFormat>Näytössä katseltava diaesitys (4:3)</PresentationFormat>
  <Paragraphs>21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Suunnittelumalli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7" baseType="lpstr">
      <vt:lpstr>Arial</vt:lpstr>
      <vt:lpstr>Oletusrakenne</vt:lpstr>
      <vt:lpstr>5. Luonnon monimuotoisuuden köyhtyminen</vt:lpstr>
      <vt:lpstr>Sukupuuttoaallot</vt:lpstr>
      <vt:lpstr>Uhanalaisuus</vt:lpstr>
      <vt:lpstr>Uhanalaisuuden syitä I</vt:lpstr>
      <vt:lpstr>Uhanalaisuuden syitä 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Pihtiputaan kunta</cp:lastModifiedBy>
  <cp:revision>16</cp:revision>
  <dcterms:created xsi:type="dcterms:W3CDTF">2013-08-05T06:56:37Z</dcterms:created>
  <dcterms:modified xsi:type="dcterms:W3CDTF">2013-11-14T13:22:54Z</dcterms:modified>
</cp:coreProperties>
</file>