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26" y="13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hape 26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0242" name="Shape 2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2290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6386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8434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0482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fi-FI" smtClean="0">
              <a:sym typeface="Arial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23"/>
          <p:cNvSpPr txBox="1">
            <a:spLocks noGrp="1"/>
          </p:cNvSpPr>
          <p:nvPr>
            <p:ph type="ctrTitle"/>
          </p:nvPr>
        </p:nvSpPr>
        <p:spPr>
          <a:xfrm>
            <a:off x="0" y="1349375"/>
            <a:ext cx="8915400" cy="15462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4. Biodiversiteetti ja sen tutkiminen </a:t>
            </a:r>
          </a:p>
        </p:txBody>
      </p:sp>
      <p:sp>
        <p:nvSpPr>
          <p:cNvPr id="9219" name="Alaotsikko 3"/>
          <p:cNvSpPr txBox="1">
            <a:spLocks noGrp="1"/>
          </p:cNvSpPr>
          <p:nvPr>
            <p:ph type="subTitle" idx="1"/>
          </p:nvPr>
        </p:nvSpPr>
        <p:spPr>
          <a:xfrm>
            <a:off x="685800" y="3786188"/>
            <a:ext cx="7772400" cy="10461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Tx/>
              <a:buFontTx/>
              <a:buNone/>
            </a:pPr>
            <a:endParaRPr lang="fi-FI" smtClean="0">
              <a:solidFill>
                <a:srgbClr val="666666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3048000"/>
            <a:ext cx="39973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kstiruutu 4"/>
          <p:cNvSpPr txBox="1">
            <a:spLocks noChangeArrowheads="1"/>
          </p:cNvSpPr>
          <p:nvPr/>
        </p:nvSpPr>
        <p:spPr bwMode="auto">
          <a:xfrm>
            <a:off x="3810000" y="5715000"/>
            <a:ext cx="1600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900"/>
              <a:t>www.shutterstock.com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Biodiversiteetin tasot</a:t>
            </a:r>
          </a:p>
        </p:txBody>
      </p:sp>
      <p:sp>
        <p:nvSpPr>
          <p:cNvPr id="11267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Courier New" pitchFamily="49" charset="0"/>
              <a:buNone/>
            </a:pPr>
            <a:r>
              <a:rPr lang="fi-FI" sz="3600" b="1" smtClean="0">
                <a:latin typeface="Arial" charset="0"/>
                <a:cs typeface="Arial" charset="0"/>
              </a:rPr>
              <a:t>1.Laji-monimuotoisuus=alueella lukuisia lajeja 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Courier New" pitchFamily="49" charset="0"/>
              <a:buNone/>
            </a:pPr>
            <a:endParaRPr lang="fi-FI" sz="2400" b="1" smtClean="0">
              <a:latin typeface="Arial" charset="0"/>
              <a:cs typeface="Arial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752600"/>
            <a:ext cx="31654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kstiruutu 4"/>
          <p:cNvSpPr txBox="1">
            <a:spLocks noChangeArrowheads="1"/>
          </p:cNvSpPr>
          <p:nvPr/>
        </p:nvSpPr>
        <p:spPr bwMode="auto">
          <a:xfrm>
            <a:off x="6019800" y="5410200"/>
            <a:ext cx="1600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900"/>
              <a:t>www.shutterstock.com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Otsikko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2. Lajinsisäinen monimuotoisuus</a:t>
            </a:r>
          </a:p>
        </p:txBody>
      </p:sp>
      <p:sp>
        <p:nvSpPr>
          <p:cNvPr id="13314" name="Tekstin paikkamerkki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288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=lajin edustajia riittävästi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 geneettinen monimuotoisuus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Courier New" pitchFamily="49" charset="0"/>
              <a:buNone/>
            </a:pPr>
            <a:endParaRPr lang="fi-FI" sz="2400" b="1" smtClean="0"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endParaRPr lang="fi-FI" sz="3000" smtClean="0">
              <a:latin typeface="Arial" charset="0"/>
              <a:cs typeface="Arial" charset="0"/>
            </a:endParaRPr>
          </a:p>
        </p:txBody>
      </p:sp>
      <p:pic>
        <p:nvPicPr>
          <p:cNvPr id="13315" name="Kuva 3" descr="normal_Maiss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781300"/>
            <a:ext cx="5616575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tsikko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3. Ekosysteemien monimuotoisuus</a:t>
            </a:r>
            <a:br>
              <a:rPr lang="fi-FI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</a:br>
            <a:endParaRPr lang="fi-FI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4338" name="Tekstin paikkamerkki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288"/>
          </a:xfrm>
        </p:spPr>
        <p:txBody>
          <a:bodyPr/>
          <a:lstStyle/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r>
              <a:rPr lang="fi-FI" sz="3000" smtClean="0">
                <a:latin typeface="Arial" charset="0"/>
                <a:cs typeface="Arial" charset="0"/>
              </a:rPr>
              <a:t>Mahdollisimman monipuolisesti erilaisia elinympäristöjä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67000"/>
            </a:pPr>
            <a:endParaRPr lang="fi-FI" sz="3000" smtClean="0">
              <a:latin typeface="Arial" charset="0"/>
              <a:cs typeface="Arial" charset="0"/>
            </a:endParaRPr>
          </a:p>
        </p:txBody>
      </p:sp>
      <p:pic>
        <p:nvPicPr>
          <p:cNvPr id="14339" name="Kuva 4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3375" y="2871788"/>
            <a:ext cx="520065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Biodiversiteetin tekijät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Leveysaste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Etäisyys merenpinnasta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Pinta-ala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Etäisyys mantereesta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Olosuhteiden pysyvyys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676400"/>
            <a:ext cx="30353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Biodiversiteetin tutkiminen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Biodiversiteetti-indikaattorieliöt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Lajidiversiteetti: laskeminen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Lajinsisäinen diversiteetti: dna-testit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Ekosysteemien diversiteetti: vaikeaa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752600"/>
            <a:ext cx="37338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Suurekosysteemit eli biomit</a:t>
            </a:r>
          </a:p>
        </p:txBody>
      </p:sp>
      <p:sp>
        <p:nvSpPr>
          <p:cNvPr id="19459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endParaRPr lang="fi-FI" sz="2400" b="1" smtClean="0">
              <a:latin typeface="Arial" charset="0"/>
              <a:cs typeface="Arial" charset="0"/>
            </a:endParaRPr>
          </a:p>
        </p:txBody>
      </p:sp>
      <p:pic>
        <p:nvPicPr>
          <p:cNvPr id="19460" name="Kuva 3" descr="BI3_biomi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6002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kstiruutu 4"/>
          <p:cNvSpPr txBox="1">
            <a:spLocks noChangeArrowheads="1"/>
          </p:cNvSpPr>
          <p:nvPr/>
        </p:nvSpPr>
        <p:spPr bwMode="auto">
          <a:xfrm>
            <a:off x="2590800" y="5715000"/>
            <a:ext cx="1600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900"/>
              <a:t>www.shutterstock.com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etusrakenn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52</Words>
  <Application>Microsoft Office PowerPoint</Application>
  <PresentationFormat>Näytössä katseltava diaesitys (4:3)</PresentationFormat>
  <Paragraphs>23</Paragraphs>
  <Slides>7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Suunnittelumalli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Courier New</vt:lpstr>
      <vt:lpstr>Oletusrakenne</vt:lpstr>
      <vt:lpstr>4. Biodiversiteetti ja sen tutkiminen </vt:lpstr>
      <vt:lpstr>Biodiversiteetin tasot</vt:lpstr>
      <vt:lpstr>2. Lajinsisäinen monimuotoisuus</vt:lpstr>
      <vt:lpstr>3. Ekosysteemien monimuotoisuus </vt:lpstr>
      <vt:lpstr>Biodiversiteetin tekijät</vt:lpstr>
      <vt:lpstr>Biodiversiteetin tutkiminen</vt:lpstr>
      <vt:lpstr>Suurekosysteemit eli biomit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Pihtiputaan kunta</cp:lastModifiedBy>
  <cp:revision>23</cp:revision>
  <dcterms:created xsi:type="dcterms:W3CDTF">2013-08-05T06:56:37Z</dcterms:created>
  <dcterms:modified xsi:type="dcterms:W3CDTF">2013-11-14T07:54:39Z</dcterms:modified>
</cp:coreProperties>
</file>