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2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0242" name="Shape 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2290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4338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0482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2530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4578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6626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3"/>
          <p:cNvSpPr txBox="1">
            <a:spLocks noGrp="1"/>
          </p:cNvSpPr>
          <p:nvPr>
            <p:ph type="ctrTitle"/>
          </p:nvPr>
        </p:nvSpPr>
        <p:spPr>
          <a:xfrm>
            <a:off x="0" y="1828800"/>
            <a:ext cx="8915400" cy="15462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9. Ilmastonmuutoksella ennustetaan olevan monia seurauksia</a:t>
            </a:r>
          </a:p>
        </p:txBody>
      </p:sp>
      <p:sp>
        <p:nvSpPr>
          <p:cNvPr id="9219" name="Alaotsikko 3"/>
          <p:cNvSpPr txBox="1">
            <a:spLocks noGrp="1"/>
          </p:cNvSpPr>
          <p:nvPr>
            <p:ph type="subTitle" idx="1"/>
          </p:nvPr>
        </p:nvSpPr>
        <p:spPr>
          <a:xfrm>
            <a:off x="685800" y="3786188"/>
            <a:ext cx="7772400" cy="1046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fi-FI" smtClean="0">
              <a:solidFill>
                <a:srgbClr val="666666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352800"/>
            <a:ext cx="4111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kstiruutu 4"/>
          <p:cNvSpPr txBox="1">
            <a:spLocks noChangeArrowheads="1"/>
          </p:cNvSpPr>
          <p:nvPr/>
        </p:nvSpPr>
        <p:spPr bwMode="auto">
          <a:xfrm>
            <a:off x="6553200" y="58674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Kasvihuoneilmiö</a:t>
            </a:r>
          </a:p>
        </p:txBody>
      </p:sp>
      <p:sp>
        <p:nvSpPr>
          <p:cNvPr id="11267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Mahdollistaa elämän maapallolla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Kasvihuonekaasut estävät lämpösäteilyn pääsyä avaruuteen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Ihminen voimistaa kasvihuoneilmiötä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3981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kstiruutu 4"/>
          <p:cNvSpPr txBox="1">
            <a:spLocks noChangeArrowheads="1"/>
          </p:cNvSpPr>
          <p:nvPr/>
        </p:nvSpPr>
        <p:spPr bwMode="auto">
          <a:xfrm>
            <a:off x="6019800" y="45720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Kasvihuonekaasut</a:t>
            </a:r>
          </a:p>
        </p:txBody>
      </p:sp>
      <p:sp>
        <p:nvSpPr>
          <p:cNvPr id="13315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Kasvihuoneilmiötä voimistavat kaasut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Hiilidioksidi, metaani, vesihöyry, …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Hiilitase on hiilen lähteiden ja hiilinielujen välinen erotus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34782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Hiilen kierto</a:t>
            </a:r>
          </a:p>
        </p:txBody>
      </p:sp>
      <p:sp>
        <p:nvSpPr>
          <p:cNvPr id="15363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endParaRPr lang="fi-FI" sz="2400" b="1" smtClean="0">
              <a:latin typeface="Arial" charset="0"/>
              <a:cs typeface="Arial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0"/>
            <a:ext cx="59928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kstiruutu 4"/>
          <p:cNvSpPr txBox="1">
            <a:spLocks noChangeArrowheads="1"/>
          </p:cNvSpPr>
          <p:nvPr/>
        </p:nvSpPr>
        <p:spPr bwMode="auto">
          <a:xfrm>
            <a:off x="6705600" y="57912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Hiilen ja hapen kierto</a:t>
            </a:r>
          </a:p>
        </p:txBody>
      </p:sp>
      <p:sp>
        <p:nvSpPr>
          <p:cNvPr id="17411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Kytkeytyvät toisiinsa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Fotosynteesi ja soluhengitys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49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Ilmastomallit</a:t>
            </a:r>
          </a:p>
        </p:txBody>
      </p:sp>
      <p:sp>
        <p:nvSpPr>
          <p:cNvPr id="19459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Ennustavat maapallon ilmastojärjestelmää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Ennustusten mukaan maapallon keskilämpötila nousee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401161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Ilmastonmuutoksen vaikutuksia</a:t>
            </a:r>
          </a:p>
        </p:txBody>
      </p:sp>
      <p:sp>
        <p:nvSpPr>
          <p:cNvPr id="21507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962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Keskilämpötilan nouseminen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Jäätiköiden sulaminen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Sademäärien muuttuminen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Äärimmäisen sääolosuhteiden lisääntyminen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Eliöiden levinneisyysalueet muuttuvat: muutoksia kokonaisiin ekosysteemeihin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Lajien kuoleminen sukupuuttoon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Ilmastonmuutos Suomessa</a:t>
            </a:r>
          </a:p>
        </p:txBody>
      </p:sp>
      <p:sp>
        <p:nvSpPr>
          <p:cNvPr id="23555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672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Kasvukauden piteneminen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Ilmastovyöhykkeiden siirtyminen kohti pohjoista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Lumipeite vähenee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Tunturieliöiden elintila kapenee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52600"/>
            <a:ext cx="4267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kstiruutu 4"/>
          <p:cNvSpPr txBox="1">
            <a:spLocks noChangeArrowheads="1"/>
          </p:cNvSpPr>
          <p:nvPr/>
        </p:nvSpPr>
        <p:spPr bwMode="auto">
          <a:xfrm>
            <a:off x="5867400" y="45720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Ilmastonmuutoksen hillitseminen</a:t>
            </a:r>
          </a:p>
        </p:txBody>
      </p:sp>
      <p:sp>
        <p:nvSpPr>
          <p:cNvPr id="25603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05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Päästöjen rajoittaminen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Kansainväliset sopimukset (esim. Kioto)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Kulutuksen vähentäminen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Puhtaampi liikenne ja energiantuotanto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Päästökauppa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Hiilinielujen lisääminen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828800"/>
            <a:ext cx="32766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kstiruutu 4"/>
          <p:cNvSpPr txBox="1">
            <a:spLocks noChangeArrowheads="1"/>
          </p:cNvSpPr>
          <p:nvPr/>
        </p:nvSpPr>
        <p:spPr bwMode="auto">
          <a:xfrm>
            <a:off x="6400800" y="40386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108</Words>
  <Application>Microsoft Macintosh PowerPoint</Application>
  <PresentationFormat>Näytössä katseltava diaesitys (4:3)</PresentationFormat>
  <Paragraphs>40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Suunnittelumalli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1" baseType="lpstr">
      <vt:lpstr>Arial</vt:lpstr>
      <vt:lpstr>Oletusrakenne</vt:lpstr>
      <vt:lpstr>9. Ilmastonmuutoksella ennustetaan olevan monia seurauksia</vt:lpstr>
      <vt:lpstr>Kasvihuoneilmiö</vt:lpstr>
      <vt:lpstr>Kasvihuonekaasut</vt:lpstr>
      <vt:lpstr>Hiilen kierto</vt:lpstr>
      <vt:lpstr>Hiilen ja hapen kierto</vt:lpstr>
      <vt:lpstr>Ilmastomallit</vt:lpstr>
      <vt:lpstr>Ilmastonmuutoksen vaikutuksia</vt:lpstr>
      <vt:lpstr>Ilmastonmuutos Suomessa</vt:lpstr>
      <vt:lpstr>Ilmastonmuutoksen hillitseminen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Pihtiputaan kunta</cp:lastModifiedBy>
  <cp:revision>26</cp:revision>
  <dcterms:created xsi:type="dcterms:W3CDTF">2013-08-05T06:56:35Z</dcterms:created>
  <dcterms:modified xsi:type="dcterms:W3CDTF">2013-11-27T13:15:38Z</dcterms:modified>
</cp:coreProperties>
</file>