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0" y="1752600"/>
            <a:ext cx="8915400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10. Happamoitumisen vaikutukset vähentyneet Euroopassa</a:t>
            </a:r>
          </a:p>
        </p:txBody>
      </p:sp>
      <p:sp>
        <p:nvSpPr>
          <p:cNvPr id="9219" name="Alaotsikko 3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fi-FI" smtClean="0">
              <a:solidFill>
                <a:srgbClr val="666666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429000"/>
            <a:ext cx="381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kstiruutu 4"/>
          <p:cNvSpPr txBox="1">
            <a:spLocks noChangeArrowheads="1"/>
          </p:cNvSpPr>
          <p:nvPr/>
        </p:nvSpPr>
        <p:spPr bwMode="auto">
          <a:xfrm>
            <a:off x="3962400" y="5943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Happamoituminen</a:t>
            </a:r>
          </a:p>
        </p:txBody>
      </p:sp>
      <p:sp>
        <p:nvSpPr>
          <p:cNvPr id="1126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None/>
            </a:pPr>
            <a:endParaRPr lang="fi-FI" sz="2400" b="1" smtClean="0">
              <a:latin typeface="Arial" charset="0"/>
              <a:cs typeface="Arial" charset="0"/>
            </a:endParaRP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None/>
            </a:pPr>
            <a:endParaRPr lang="fi-FI" sz="2400" b="1" smtClean="0">
              <a:latin typeface="Arial" charset="0"/>
              <a:cs typeface="Arial" charset="0"/>
            </a:endParaRP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Märkälaskeuma (hapan sade)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Kuivalaskeuma (hiukkasten mukana)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Märkä- + kuivalaskeuma = hapanlaskeuma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iruutu 4"/>
          <p:cNvSpPr txBox="1">
            <a:spLocks noChangeArrowheads="1"/>
          </p:cNvSpPr>
          <p:nvPr/>
        </p:nvSpPr>
        <p:spPr bwMode="auto">
          <a:xfrm>
            <a:off x="5638800" y="5943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Typen kierto</a:t>
            </a:r>
          </a:p>
        </p:txBody>
      </p:sp>
      <p:sp>
        <p:nvSpPr>
          <p:cNvPr id="1331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6094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kstiruutu 4"/>
          <p:cNvSpPr txBox="1">
            <a:spLocks noChangeArrowheads="1"/>
          </p:cNvSpPr>
          <p:nvPr/>
        </p:nvSpPr>
        <p:spPr bwMode="auto">
          <a:xfrm>
            <a:off x="6553200" y="58674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Happamoitumisen seuraukset</a:t>
            </a:r>
          </a:p>
        </p:txBody>
      </p:sp>
      <p:sp>
        <p:nvSpPr>
          <p:cNvPr id="1536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Kasvien vaurioituminen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Harsuuntuminen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Sienirihmastojen vaurioituminen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Alumiinin liukeneminen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Kalojen häviäminen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pH:n laskeminen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Alumiinin liukeneminen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8800"/>
            <a:ext cx="2587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kstiruutu 4"/>
          <p:cNvSpPr txBox="1">
            <a:spLocks noChangeArrowheads="1"/>
          </p:cNvSpPr>
          <p:nvPr/>
        </p:nvSpPr>
        <p:spPr bwMode="auto">
          <a:xfrm>
            <a:off x="5486400" y="5715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Happamoitumisen estäminen</a:t>
            </a:r>
          </a:p>
        </p:txBody>
      </p:sp>
      <p:sp>
        <p:nvSpPr>
          <p:cNvPr id="17411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Rikin ja typen päästöjen vähentäminen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Puhtaammat polttoaineet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Päästöjen puhdistaminen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Kalkitseminen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raken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48</Words>
  <Application>Microsoft Macintosh PowerPoint</Application>
  <PresentationFormat>Näytössä katseltava diaesitys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7" baseType="lpstr">
      <vt:lpstr>Arial</vt:lpstr>
      <vt:lpstr>Oletusrakenne</vt:lpstr>
      <vt:lpstr>10. Happamoitumisen vaikutukset vähentyneet Euroopassa</vt:lpstr>
      <vt:lpstr>Happamoituminen</vt:lpstr>
      <vt:lpstr>Typen kierto</vt:lpstr>
      <vt:lpstr>Happamoitumisen seuraukset</vt:lpstr>
      <vt:lpstr>Happamoitumisen estäminen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Pihtiputaan kunta</cp:lastModifiedBy>
  <cp:revision>29</cp:revision>
  <dcterms:created xsi:type="dcterms:W3CDTF">2013-08-05T06:56:36Z</dcterms:created>
  <dcterms:modified xsi:type="dcterms:W3CDTF">2013-12-02T10:42:51Z</dcterms:modified>
</cp:coreProperties>
</file>