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9.xml" ContentType="application/vnd.openxmlformats-officedocument.presentationml.notes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2296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0" y="1828800"/>
            <a:ext cx="8915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9. Ilmastonmuutoksella ennustetaan olevan monia seurauksia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352800"/>
            <a:ext cx="41118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6553200" y="58674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Kasvihuoneilmiö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Mahdollistaa elämän maapallolla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Kasvihuonekaasut estävät lämpösäteilyn pääsyä avaruuteen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Ihminen voimistaa kasvihuoneilmiötä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752600"/>
            <a:ext cx="398182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6019800" y="45720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Kasvihuonekaasut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Kasvihuoneilmiötä voimistavat kaasut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Hiilidioksidi, metaani, vesihöyry, …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Hiilitase on hiilen lähteiden ja hiilinielujen välinen erotus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752600"/>
            <a:ext cx="3478213" cy="260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Hiilen kierto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endParaRPr lang="fi-FI" b="1" dirty="0" smtClean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524000"/>
            <a:ext cx="599323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6705600" y="57912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Hiilen ja hapen kierto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Kytkeytyvät toisiinsa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Fotosynteesi ja soluhengitys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549400"/>
            <a:ext cx="33528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Ilmastomallit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Ennustavat maapallon ilmastojärjestelmää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Ennustusten mukaan maapallon keskilämpötila nousee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752600"/>
            <a:ext cx="4011613" cy="300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Ilmastonmuutoksen vaikutuksia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962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Keskilämpötilan nouseminen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Jäätiköiden sulaminen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Sademäärien muuttuminen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Äärimmäisen sääolosuhteiden lisääntyminen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Eliöiden levinneisyysalueet muuttuvat: muutoksia kokonaisiin ekosysteemeihin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Lajien kuoleminen sukupuuttoon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Ilmastonmuutos Suomessa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2672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Kasvukauden piteneminen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Ilmastovyöhykkeiden siirtyminen kohti pohjoista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Lumipeite vähenee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Tunturieliöiden elintila kapenee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752600"/>
            <a:ext cx="4267200" cy="283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5867400" y="45720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Ilmastonmuutoksen hillitseminen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105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Päästöjen rajoittaminen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Kansainväliset sopimukset (esim. Kioto)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Kulutuksen vähentäminen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Puhtaampi liikenne ja energiantuotanto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Päästökauppa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Hiilinielujen lisääminen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828800"/>
            <a:ext cx="3276600" cy="219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6400800" y="40386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117</Words>
  <Application>Microsoft Macintosh PowerPoint</Application>
  <PresentationFormat>Näytössä katseltava diaesitys (4:3)</PresentationFormat>
  <Paragraphs>40</Paragraphs>
  <Slides>9</Slides>
  <Notes>9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/>
      <vt:lpstr>9. Ilmastonmuutoksella ennustetaan olevan monia seurauksia</vt:lpstr>
      <vt:lpstr>Kasvihuoneilmiö</vt:lpstr>
      <vt:lpstr>Kasvihuonekaasut</vt:lpstr>
      <vt:lpstr>Hiilen kierto</vt:lpstr>
      <vt:lpstr>Hiilen ja hapen kierto</vt:lpstr>
      <vt:lpstr>Ilmastomallit</vt:lpstr>
      <vt:lpstr>Ilmastonmuutoksen vaikutuksia</vt:lpstr>
      <vt:lpstr>Ilmastonmuutos Suomessa</vt:lpstr>
      <vt:lpstr>Ilmastonmuutoksen hillitseminen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26</cp:revision>
  <dcterms:created xsi:type="dcterms:W3CDTF">2013-08-05T06:56:35Z</dcterms:created>
  <dcterms:modified xsi:type="dcterms:W3CDTF">2013-08-05T07:01:35Z</dcterms:modified>
</cp:coreProperties>
</file>