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4" r:id="rId1"/>
  </p:sldMasterIdLst>
  <p:notesMasterIdLst>
    <p:notesMasterId r:id="rId9"/>
  </p:notesMasterIdLst>
  <p:sldIdLst>
    <p:sldId id="256" r:id="rId2"/>
    <p:sldId id="258" r:id="rId3"/>
    <p:sldId id="260" r:id="rId4"/>
    <p:sldId id="261" r:id="rId5"/>
    <p:sldId id="262" r:id="rId6"/>
    <p:sldId id="263" r:id="rId7"/>
    <p:sldId id="259" r:id="rId8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2296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011474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0" y="1349123"/>
            <a:ext cx="8915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8. Ihmisen toiminta tuottaa ilmansaasteita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2971800"/>
            <a:ext cx="434025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iruutu 4"/>
          <p:cNvSpPr txBox="1"/>
          <p:nvPr/>
        </p:nvSpPr>
        <p:spPr>
          <a:xfrm>
            <a:off x="3657600" y="58674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Ilmansaasteet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Erilaisista päästölähteistä peräisin olevia epäpuhtauksia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Kaasuja ja hiukkasia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Aiheuttavat terveys- ja ympäristöongelmia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600200"/>
            <a:ext cx="3581400" cy="26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iruutu 4"/>
          <p:cNvSpPr txBox="1"/>
          <p:nvPr/>
        </p:nvSpPr>
        <p:spPr>
          <a:xfrm>
            <a:off x="6172200" y="42672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Alailmakehän otsoni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Stratosfäärissä otsoni suojaa UV-säteilyltä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Alailmakehässä otsoni ilmansaaste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Muodostuu auringonvalon vaikutuksesta mm. hiilivetyjen välisissä reaktioissa.</a:t>
            </a:r>
          </a:p>
        </p:txBody>
      </p:sp>
      <p:pic>
        <p:nvPicPr>
          <p:cNvPr id="4" name="Kuva 3" descr="shutterstock_40584751_ped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599" y="1600200"/>
            <a:ext cx="3650889" cy="2590800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6324600" y="41910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Happamoittavat päästöt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Rikkidioksidi ja typen oksidit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Poltettaessa rikkiä ja typpeä sisältäviä yhdisteitä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Energiantuotanto ja liikenne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752600"/>
            <a:ext cx="3579813" cy="238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Hiukkaspäästöt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Hengitettävät hiukkaset kulkeutuva keuhkoputkiin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Hengitystieongelmat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Liikenne ja katupöly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Pienhiukkaset alle 2,5 µm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Palaminen, puun pienpoltto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Hengitystieongelmat ja allergiat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828800"/>
            <a:ext cx="3553796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iruutu 4"/>
          <p:cNvSpPr txBox="1"/>
          <p:nvPr/>
        </p:nvSpPr>
        <p:spPr>
          <a:xfrm>
            <a:off x="6324600" y="56388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Raskasmetallit ja haisevat rikkiyhdisteet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1816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Raskasmetallit kiinnittyneinä hiukkasiin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Raskasmetalleja sisältävät polttoaineet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Haisevat rikkiyhdisteet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Kaatopaikat, sellu- ja öljynjalostusteollisuus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1600200"/>
            <a:ext cx="35407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iruutu 4"/>
          <p:cNvSpPr txBox="1"/>
          <p:nvPr/>
        </p:nvSpPr>
        <p:spPr>
          <a:xfrm>
            <a:off x="6400800" y="39624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Ilmansuojelu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Ilmansaasteet kulkeutuvat kaukokulkeumana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Päästöjen rajoittamiseksi kansainväliset sopimukset tärkeitä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Puhtaampi liikenne ja energiantuotanto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Ilmanlaadun seuraaminen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599" y="1752600"/>
            <a:ext cx="379306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113</Words>
  <Application>Microsoft Macintosh PowerPoint</Application>
  <PresentationFormat>Näytössä katseltava diaesitys (4:3)</PresentationFormat>
  <Paragraphs>35</Paragraphs>
  <Slides>7</Slides>
  <Notes>7</Notes>
  <HiddenSlides>0</HiddenSlides>
  <MMClips>0</MMClips>
  <ScaleCrop>false</ScaleCrop>
  <HeadingPairs>
    <vt:vector size="4" baseType="variant">
      <vt:variant>
        <vt:lpstr>Suunnittelumalli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8" baseType="lpstr">
      <vt:lpstr/>
      <vt:lpstr>8. Ihmisen toiminta tuottaa ilmansaasteita</vt:lpstr>
      <vt:lpstr>Ilmansaasteet</vt:lpstr>
      <vt:lpstr>Alailmakehän otsoni</vt:lpstr>
      <vt:lpstr>Happamoittavat päästöt</vt:lpstr>
      <vt:lpstr>Hiukkaspäästöt</vt:lpstr>
      <vt:lpstr>Raskasmetallit ja haisevat rikkiyhdisteet</vt:lpstr>
      <vt:lpstr>Ilmansuojelu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  (voi olla kaksirivinen)</dc:title>
  <dc:creator>Käyttäjä</dc:creator>
  <cp:lastModifiedBy>Office 2004 Test Drive User</cp:lastModifiedBy>
  <cp:revision>25</cp:revision>
  <dcterms:created xsi:type="dcterms:W3CDTF">2013-08-05T06:56:36Z</dcterms:created>
  <dcterms:modified xsi:type="dcterms:W3CDTF">2013-08-05T06:59:25Z</dcterms:modified>
</cp:coreProperties>
</file>