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7. Uhanalaisia ekosysteemejä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048000"/>
            <a:ext cx="412967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733800" y="5791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Suurekosysteemit</a:t>
            </a:r>
            <a:r>
              <a:rPr lang="fi-FI" dirty="0" smtClean="0">
                <a:solidFill>
                  <a:srgbClr val="4A86E8"/>
                </a:solidFill>
              </a:rPr>
              <a:t> eli </a:t>
            </a:r>
            <a:r>
              <a:rPr lang="fi-FI" dirty="0" err="1" smtClean="0">
                <a:solidFill>
                  <a:srgbClr val="4A86E8"/>
                </a:solidFill>
              </a:rPr>
              <a:t>biomit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447800"/>
            <a:ext cx="60948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934200" y="5791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Biodiversiteettierot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239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Monimuotoisuuskeskus: </a:t>
            </a:r>
            <a:r>
              <a:rPr lang="fi-FI" b="1" dirty="0" err="1" smtClean="0"/>
              <a:t>biodiversiteetti</a:t>
            </a:r>
            <a:r>
              <a:rPr lang="fi-FI" b="1" dirty="0" smtClean="0"/>
              <a:t> korkeaa ja ihmisen toiminta uhkaa sitä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667000"/>
            <a:ext cx="446952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Maapallon uhanalaisia ekosysteemejä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528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Sademetsät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Tropiikin ja </a:t>
            </a:r>
            <a:r>
              <a:rPr lang="fi-FI" b="1" dirty="0" err="1" smtClean="0"/>
              <a:t>subtropiikin</a:t>
            </a:r>
            <a:r>
              <a:rPr lang="fi-FI" b="1" dirty="0" smtClean="0"/>
              <a:t> kosteikot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Koralliriutat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Valtameret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40519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4876800" y="4343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629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Suomen uhanalaisia ekosysteemejä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7338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Taiga- ja tundravyöhykkeen kosteikot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Metsät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199" y="1676400"/>
            <a:ext cx="446952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Ekosysteemien uhkatekijöitä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81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Ilmastonmuutos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Maanviljelys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Maankäytön ongelmat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Turismi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Saasteet ja ympäristömyrkyt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Roskaantuminen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992" y="1600200"/>
            <a:ext cx="4926608" cy="369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</Words>
  <Application>Microsoft Macintosh PowerPoint</Application>
  <PresentationFormat>Näytössä katseltava diaesitys (4:3)</PresentationFormat>
  <Paragraphs>22</Paragraphs>
  <Slides>6</Slides>
  <Notes>6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/>
      <vt:lpstr>7. Uhanalaisia ekosysteemejä</vt:lpstr>
      <vt:lpstr>Suurekosysteemit eli biomit</vt:lpstr>
      <vt:lpstr>Biodiversiteettierot</vt:lpstr>
      <vt:lpstr>Maapallon uhanalaisia ekosysteemejä</vt:lpstr>
      <vt:lpstr>Suomen uhanalaisia ekosysteemejä</vt:lpstr>
      <vt:lpstr>Ekosysteemien uhkatekijöitä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21</cp:revision>
  <dcterms:created xsi:type="dcterms:W3CDTF">2013-08-05T06:56:35Z</dcterms:created>
  <dcterms:modified xsi:type="dcterms:W3CDTF">2013-08-05T07:00:10Z</dcterms:modified>
</cp:coreProperties>
</file>