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1349123"/>
            <a:ext cx="8915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6. </a:t>
            </a:r>
            <a:r>
              <a:rPr lang="fi-FI" dirty="0" err="1" smtClean="0">
                <a:solidFill>
                  <a:srgbClr val="4A86E8"/>
                </a:solidFill>
              </a:rPr>
              <a:t>Biodiversiteetin</a:t>
            </a:r>
            <a:r>
              <a:rPr lang="fi-FI" dirty="0" smtClean="0">
                <a:solidFill>
                  <a:srgbClr val="4A86E8"/>
                </a:solidFill>
              </a:rPr>
              <a:t> merkitys ja säilyttäminen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971800"/>
            <a:ext cx="361793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3962400" y="58674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err="1" smtClean="0">
                <a:solidFill>
                  <a:srgbClr val="4A86E8"/>
                </a:solidFill>
              </a:rPr>
              <a:t>Biodiversiteetin</a:t>
            </a:r>
            <a:r>
              <a:rPr lang="fi-FI" dirty="0" smtClean="0">
                <a:solidFill>
                  <a:srgbClr val="4A86E8"/>
                </a:solidFill>
              </a:rPr>
              <a:t> merkitys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Ekologiset, eettiset ja taloudelliset syyt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Ekosysteemipalvelut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Itseisarvo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Ekosysteemipalvelut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248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Ihmisen luonnosta saamat, aineelliset ja aineettomat hyödyt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90800"/>
            <a:ext cx="4267200" cy="320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err="1" smtClean="0">
                <a:solidFill>
                  <a:srgbClr val="4A86E8"/>
                </a:solidFill>
              </a:rPr>
              <a:t>Lajimonimuotoisuuden</a:t>
            </a:r>
            <a:r>
              <a:rPr lang="fi-FI" dirty="0" smtClean="0">
                <a:solidFill>
                  <a:srgbClr val="4A86E8"/>
                </a:solidFill>
              </a:rPr>
              <a:t> suojelu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62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Avainlajien suojelu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Sateenvarjolajit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Valtioiden vastuulajit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Suotuisan suojelun taso: laji säilyy elinvoimaisena luontaisessa elinympäristössään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752600"/>
            <a:ext cx="434025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5943600" y="46482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err="1" smtClean="0">
                <a:solidFill>
                  <a:srgbClr val="4A86E8"/>
                </a:solidFill>
              </a:rPr>
              <a:t>Lajimonimuotoisuuden</a:t>
            </a:r>
            <a:r>
              <a:rPr lang="fi-FI" dirty="0" smtClean="0">
                <a:solidFill>
                  <a:srgbClr val="4A86E8"/>
                </a:solidFill>
              </a:rPr>
              <a:t> suojelu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62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Eläintarhat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Kasvitieteelliset puutarhat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Siemenpankit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Lajien rauhoittaminen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376917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5181600" y="42672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2390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Lajinsisäisen monimuotoisuuden suojelu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62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Populaatioiden pitäminen riittävän suurina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Geenipankit ja eläintarhat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Maatiaisrodut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199" y="1752600"/>
            <a:ext cx="314874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2390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Ekosysteemien monimuotoisuuden suojelu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572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Luonnonsuojelualueet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Suojelualueiden ennallistaminen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Suojelualueen perustamisessa huomioitava mm. alueen koko ja muoto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76400"/>
            <a:ext cx="30289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2390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Kansainväliset sopimukset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572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Ympäristömyrkkyjen ja päästöjen rajoittaminen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err="1" smtClean="0"/>
              <a:t>CITES-sopimus</a:t>
            </a:r>
            <a:r>
              <a:rPr lang="fi-FI" b="1" dirty="0" smtClean="0"/>
              <a:t>: uhanalaisten kasvien ja eläinten kaupan kieltäminen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err="1" smtClean="0"/>
              <a:t>Biodiversiteettisopimus</a:t>
            </a:r>
            <a:r>
              <a:rPr lang="fi-FI" b="1" dirty="0" smtClean="0"/>
              <a:t> Rio de Janeirossa 1992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Ympäristöjärjestöjen toiminta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752600"/>
            <a:ext cx="387496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172200" y="43434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102</Words>
  <Application>Microsoft Macintosh PowerPoint</Application>
  <PresentationFormat>Näytössä katseltava diaesitys (4:3)</PresentationFormat>
  <Paragraphs>34</Paragraphs>
  <Slides>8</Slides>
  <Notes>8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/>
      <vt:lpstr>6. Biodiversiteetin merkitys ja säilyttäminen</vt:lpstr>
      <vt:lpstr>Biodiversiteetin merkitys</vt:lpstr>
      <vt:lpstr>Ekosysteemipalvelut</vt:lpstr>
      <vt:lpstr>Lajimonimuotoisuuden suojelu</vt:lpstr>
      <vt:lpstr>Lajimonimuotoisuuden suojelu</vt:lpstr>
      <vt:lpstr>Lajinsisäisen monimuotoisuuden suojelu</vt:lpstr>
      <vt:lpstr>Ekosysteemien monimuotoisuuden suojelu</vt:lpstr>
      <vt:lpstr>Kansainväliset sopimukset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18</cp:revision>
  <dcterms:created xsi:type="dcterms:W3CDTF">2013-08-05T06:56:35Z</dcterms:created>
  <dcterms:modified xsi:type="dcterms:W3CDTF">2013-08-05T06:59:48Z</dcterms:modified>
</cp:coreProperties>
</file>