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349123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5. Luonnon monimuotoisuuden köyhtyminen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971800"/>
            <a:ext cx="39928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3886200" y="5715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Sukupuuttoaallot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Suurin osa lajeista kuollut sukupuuttoon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Luonnolliset sukupuuttoaallot: asteroidit ja tulivuorenpurkaukset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Ihmisen aiheuttama sukupuuttoaalto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76400"/>
            <a:ext cx="388339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172200" y="4267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Uhanalaisuus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Äärimmäisen uhanalaiset, erittäin uhanalaiset ja vaarantuneet lajit (elinvoimainen ei uhanalainen)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Silmälläpidettävät, puutteellisesti tunnetut, hävinneet ja luonnosta hävinneet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00200"/>
            <a:ext cx="3935413" cy="295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Uhanalaisuuden syitä I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Ihmisen toiminnan vaikutus: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Elinympäristöjen tuhoutuminen ja pirstoutuminen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Vieras- ja tulokaslajit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752600"/>
            <a:ext cx="3429000" cy="246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5638800" y="4191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Uhanalaisuuden syitä II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Ympäristön pilaantuminen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Metsästys, liikapyynti, vainot, keräily, lemmikit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Ilmastonmuutos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Lajin ominaispiirteet (kapea ekolokero)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752600"/>
            <a:ext cx="370644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096000" y="4267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83</Words>
  <Application>Microsoft Macintosh PowerPoint</Application>
  <PresentationFormat>Näytössä katseltava diaesitys (4:3)</PresentationFormat>
  <Paragraphs>21</Paragraphs>
  <Slides>5</Slides>
  <Notes>5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/>
      <vt:lpstr>5. Luonnon monimuotoisuuden köyhtyminen</vt:lpstr>
      <vt:lpstr>Sukupuuttoaallot</vt:lpstr>
      <vt:lpstr>Uhanalaisuus</vt:lpstr>
      <vt:lpstr>Uhanalaisuuden syitä I</vt:lpstr>
      <vt:lpstr>Uhanalaisuuden syitä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15</cp:revision>
  <dcterms:created xsi:type="dcterms:W3CDTF">2013-08-05T06:56:37Z</dcterms:created>
  <dcterms:modified xsi:type="dcterms:W3CDTF">2013-08-05T06:58:16Z</dcterms:modified>
</cp:coreProperties>
</file>