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4. </a:t>
            </a:r>
            <a:r>
              <a:rPr lang="fi-FI" dirty="0" err="1" smtClean="0">
                <a:solidFill>
                  <a:srgbClr val="4A86E8"/>
                </a:solidFill>
              </a:rPr>
              <a:t>Biodiversiteetti</a:t>
            </a:r>
            <a:r>
              <a:rPr lang="fi-FI" dirty="0" smtClean="0">
                <a:solidFill>
                  <a:srgbClr val="4A86E8"/>
                </a:solidFill>
              </a:rPr>
              <a:t> ja sen tutkiminen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48000"/>
            <a:ext cx="399760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810000" y="5715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Biodiversiteetin</a:t>
            </a:r>
            <a:r>
              <a:rPr lang="fi-FI" dirty="0" smtClean="0">
                <a:solidFill>
                  <a:srgbClr val="4A86E8"/>
                </a:solidFill>
              </a:rPr>
              <a:t> tasot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Lajimonimuotoisuus</a:t>
            </a: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Lajinsisäinen monimuotoisuus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Ekosysteemien monimuotoisuus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019800" y="5410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848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Biodiversiteetin</a:t>
            </a:r>
            <a:r>
              <a:rPr lang="fi-FI" dirty="0" smtClean="0">
                <a:solidFill>
                  <a:srgbClr val="4A86E8"/>
                </a:solidFill>
              </a:rPr>
              <a:t> tekijät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Leveysaste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Etäisyys merenpinnasta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Pinta-ala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Etäisyys mantereesta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Olosuhteiden pysyvyys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76400"/>
            <a:ext cx="3035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848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Biodiversiteetin</a:t>
            </a:r>
            <a:r>
              <a:rPr lang="fi-FI" dirty="0" smtClean="0">
                <a:solidFill>
                  <a:srgbClr val="4A86E8"/>
                </a:solidFill>
              </a:rPr>
              <a:t> tutkiminen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Biodiversiteetti-indikaattorieliöt</a:t>
            </a: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Lajidiversiteetti</a:t>
            </a:r>
            <a:r>
              <a:rPr lang="fi-FI" b="1" dirty="0" smtClean="0"/>
              <a:t>: laskeminen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Lajinsisäinen </a:t>
            </a:r>
            <a:r>
              <a:rPr lang="fi-FI" b="1" dirty="0" err="1" smtClean="0"/>
              <a:t>diversiteetti</a:t>
            </a:r>
            <a:r>
              <a:rPr lang="fi-FI" b="1" dirty="0" smtClean="0"/>
              <a:t>: dna-testit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Ekosysteemien </a:t>
            </a:r>
            <a:r>
              <a:rPr lang="fi-FI" b="1" dirty="0" err="1" smtClean="0"/>
              <a:t>diversiteetti</a:t>
            </a:r>
            <a:r>
              <a:rPr lang="fi-FI" b="1" dirty="0" smtClean="0"/>
              <a:t>: vaikeaa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733800" cy="249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848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Suurekosysteemit</a:t>
            </a:r>
            <a:r>
              <a:rPr lang="fi-FI" dirty="0" smtClean="0">
                <a:solidFill>
                  <a:srgbClr val="4A86E8"/>
                </a:solidFill>
              </a:rPr>
              <a:t> eli </a:t>
            </a:r>
            <a:r>
              <a:rPr lang="fi-FI" dirty="0" err="1" smtClean="0">
                <a:solidFill>
                  <a:srgbClr val="4A86E8"/>
                </a:solidFill>
              </a:rPr>
              <a:t>biomit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4" name="Kuva 3" descr="BI3_biom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0200"/>
            <a:ext cx="5486400" cy="411480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590800" y="5715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49</Words>
  <Application>Microsoft Macintosh PowerPoint</Application>
  <PresentationFormat>Näytössä katseltava diaesitys (4:3)</PresentationFormat>
  <Paragraphs>20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4. Biodiversiteetti ja sen tutkiminen</vt:lpstr>
      <vt:lpstr>Biodiversiteetin tasot</vt:lpstr>
      <vt:lpstr>Biodiversiteetin tekijät</vt:lpstr>
      <vt:lpstr>Biodiversiteetin tutkiminen</vt:lpstr>
      <vt:lpstr>Suurekosysteemit eli biomit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14</cp:revision>
  <dcterms:created xsi:type="dcterms:W3CDTF">2013-08-05T06:56:37Z</dcterms:created>
  <dcterms:modified xsi:type="dcterms:W3CDTF">2013-08-05T06:57:50Z</dcterms:modified>
</cp:coreProperties>
</file>