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rels" ContentType="application/vnd.openxmlformats-package.relationships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4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2296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349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2. Ympäristöekologinen tutkimus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895600"/>
            <a:ext cx="375706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Tieteellinen tutkimus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endParaRPr lang="fi-FI" b="1" dirty="0" smtClean="0"/>
          </a:p>
        </p:txBody>
      </p:sp>
      <p:pic>
        <p:nvPicPr>
          <p:cNvPr id="5" name="Kuva 4" descr="BI3_tutkimuksen_vaihee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58925"/>
            <a:ext cx="3288506" cy="43846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Seurantatutkimukset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Ympäristön tilan ja muutosten seuraaminen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Esimerkiksi eliökartoitukset ja –laskennat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Ympäristön muutokset aiheuttavat muutoksia lajistossa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676400"/>
            <a:ext cx="256883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Bioindikaattorit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343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Eliö, joka ilmaisee ympäristön tilaa, laatua ja muutoksia.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Reagoi ympäristön vaihteluun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Muutokset esim. yksilömäärissä ja esiintymisalueessa.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Perusbiologia täytyy tuntea hyvin.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752600"/>
            <a:ext cx="445447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6096000" y="47244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Ympäristötiede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6482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Ympäristön tila ja siihen vaikuttavat tekijät.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Ympäristöongelmat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Soveltava ja poikkitieteellinen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676400"/>
            <a:ext cx="245466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62</Words>
  <Application>Microsoft Macintosh PowerPoint</Application>
  <PresentationFormat>Näytössä katseltava diaesitys (4:3)</PresentationFormat>
  <Paragraphs>16</Paragraphs>
  <Slides>5</Slides>
  <Notes>5</Notes>
  <HiddenSlides>0</HiddenSlides>
  <MMClips>0</MMClips>
  <ScaleCrop>false</ScaleCrop>
  <HeadingPairs>
    <vt:vector size="4" baseType="variant">
      <vt:variant>
        <vt:lpstr>Suunnittelumalli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/>
      <vt:lpstr>2. Ympäristöekologinen tutkimus</vt:lpstr>
      <vt:lpstr>Tieteellinen tutkimus</vt:lpstr>
      <vt:lpstr>Seurantatutkimukset</vt:lpstr>
      <vt:lpstr>Bioindikaattorit</vt:lpstr>
      <vt:lpstr>Ympäristötiede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Office 2004 Test Drive User</cp:lastModifiedBy>
  <cp:revision>8</cp:revision>
  <dcterms:created xsi:type="dcterms:W3CDTF">2013-08-05T06:56:18Z</dcterms:created>
  <dcterms:modified xsi:type="dcterms:W3CDTF">2013-08-05T06:56:55Z</dcterms:modified>
</cp:coreProperties>
</file>