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17. Ratkaisuja ympäristöongelmiin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895600"/>
            <a:ext cx="4419600" cy="29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6576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Ympäristöpolitiikka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Pyritään vähentämään ihmisen toiminnan vaikutuksia ympäristöön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Ilmastonmuutoksen hidastaminen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Luontotyyppien ja lajien suojelu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Luonnonvarojen kestävä käyttö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Vahinkojen ennaltaehkäisy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2296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Yhteiskunnan ohjauskeinot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10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Ympäristönsuojelu = tavoitteena hyvä ja terveellinen ympäristö ja kestävä kehitys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Direktiivit, lait, asetukset ja taloudelliset ohjauskeinot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76400"/>
            <a:ext cx="45711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Yhteiskunnan ohjauskeinot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86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Ympäristöministeriö vastaa ympäristöpolitiikasta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Suomen ympäristökeskus ympäristöministeriön alaisuudessa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Tietoa ympäristön tilasta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Ympäristönsuojelua edistävät ratkaisut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 vaarantavat hankkeet vaativat ympäristöluvan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Ympäristövaikutusten arviointi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276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Ympäristö-vaikutuksilta merkittävät hankkeet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Esim. moottoritiet, satamat, kaatopaikat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53837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Taloudelliset ja tiedolliset ohjauskeinot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172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Verot, maksut ja tuet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Tuottajavastuu ja kierrätysmaksut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Jätevero, polttonesteiden verotus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Tiedollinen ohjaus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Tiedotus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Valistus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Koulutus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Ympäristökasvatus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290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Kansainvälisyys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172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Huippukokoukset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Esim. Rio de Janeiro 1992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Komissiot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Esim. HELCOM, EU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Kansainväliset sopimukset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Esim. Kioton sopimus, Montrealin sopimus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Ympäristötekniikka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48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Ympäristöä säästävät tekniset menetelmät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BAT (Best </a:t>
            </a:r>
            <a:r>
              <a:rPr lang="fi-FI" b="1" dirty="0" err="1" smtClean="0"/>
              <a:t>Available</a:t>
            </a:r>
            <a:r>
              <a:rPr lang="fi-FI" b="1" dirty="0" smtClean="0"/>
              <a:t> </a:t>
            </a:r>
            <a:r>
              <a:rPr lang="fi-FI" b="1" dirty="0" err="1" smtClean="0"/>
              <a:t>Techniques</a:t>
            </a:r>
            <a:r>
              <a:rPr lang="fi-FI" b="1" dirty="0" smtClean="0"/>
              <a:t>) –periaate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Bioteknologiset menetelmät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Entsyymit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Biohajoavat tuotteet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Ympäristön puhdistaminen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960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Vapaaehtoistyö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48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Ympäristöjärjestöt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WWF, Greenpeace, Suomen Luonnonsuojeluliitto, </a:t>
            </a:r>
            <a:r>
              <a:rPr lang="fi-FI" b="1" dirty="0" err="1" smtClean="0"/>
              <a:t>Luonto-Liitto</a:t>
            </a:r>
            <a:r>
              <a:rPr lang="fi-FI" b="1" dirty="0" smtClean="0"/>
              <a:t> …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Tavoitteena ympäristön hyvinvointi ja luonnon monimuotoisuuden säilyttäminen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Pyrkivät vaikuttamaan päätöksiin ja asenteisiin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434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43400"/>
            <a:ext cx="4051300" cy="110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167</Words>
  <Application>Microsoft Macintosh PowerPoint</Application>
  <PresentationFormat>Näytössä katseltava diaesitys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17. Ratkaisuja ympäristöongelmiin</vt:lpstr>
      <vt:lpstr>Ympäristöpolitiikka</vt:lpstr>
      <vt:lpstr>Yhteiskunnan ohjauskeinot</vt:lpstr>
      <vt:lpstr>Yhteiskunnan ohjauskeinot</vt:lpstr>
      <vt:lpstr>Ympäristövaikutusten arviointi</vt:lpstr>
      <vt:lpstr>Taloudelliset ja tiedolliset ohjauskeinot</vt:lpstr>
      <vt:lpstr>Kansainvälisyys</vt:lpstr>
      <vt:lpstr>Ympäristötekniikka</vt:lpstr>
      <vt:lpstr>Vapaaehtoistyö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34</cp:revision>
  <cp:lastPrinted>2013-06-11T07:23:08Z</cp:lastPrinted>
  <dcterms:created xsi:type="dcterms:W3CDTF">2013-08-05T06:56:31Z</dcterms:created>
  <dcterms:modified xsi:type="dcterms:W3CDTF">2013-08-05T07:04:08Z</dcterms:modified>
</cp:coreProperties>
</file>