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1349123"/>
            <a:ext cx="8915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16. Kestävä kehitys säästää ehtyviä luonnonvaroja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0480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3962400" y="59436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Luonnonvarat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715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Luonnonvara = luonnossa oleva resurssi, jota ihminen hyödyntää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Jaetaan varantoihin ja virtoihin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Aineellisia tai aineettomia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Luonnonvaravirrat ehtymättömiä (esim. tuuli)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Luonnonvarannot uusiutuvia (metsät) tai uusiutumattomia (kaivannaiset)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752599"/>
            <a:ext cx="2667000" cy="177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733800"/>
            <a:ext cx="2667000" cy="174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iruutu 5"/>
          <p:cNvSpPr txBox="1"/>
          <p:nvPr/>
        </p:nvSpPr>
        <p:spPr>
          <a:xfrm>
            <a:off x="6858000" y="54864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  <p:sp>
        <p:nvSpPr>
          <p:cNvPr id="7" name="Tekstiruutu 6"/>
          <p:cNvSpPr txBox="1"/>
          <p:nvPr/>
        </p:nvSpPr>
        <p:spPr>
          <a:xfrm>
            <a:off x="6781800" y="35052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Kestävä kehitys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715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523999"/>
            <a:ext cx="5943600" cy="445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705600" y="57150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371600"/>
            <a:ext cx="431116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Kestävä kulutus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715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Elinkaariarviointi = koko tuotteen elinkaaren aikaiset ympäristövaikutukset arvioidaan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Ekologinen jalanjälki = elintason ylläpitämiseen tarvittavan maa- ja vesialan määrä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6477000" y="54864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Kestävän kulutuksen mittaaminen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772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Hiilijalanjälki = elinkaaren aikana syntyvät kasvihuonekaasut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Vesijalanjälki = elinkaaren aikainen kokonaisvedenkulutus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Ekologinen selkäreppu = elinkaaren aikana kulutettujen luonnonvarojen määrä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Ekotehokkuus (MIPS) = ekologinen selkäreppu jaettuna käyttökerroilla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Materiaalitehokkuus tärkeää ekologisen selkärepun pienentämiseksi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Kulutuksen vähentäminen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772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Neljän K:n sääntö: kuluta harkiten ja vähemmän, käytä uudelleen, korvaa ja kierrätä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Ympäristömerkit ohjaavat ostopäätöksiä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Pohjoismainen ympäristömerkki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Euroopan ympäristömerkki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Energiamerkki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Reilu kauppa ja </a:t>
            </a:r>
            <a:r>
              <a:rPr lang="fi-FI" b="1" dirty="0" err="1" smtClean="0"/>
              <a:t>luomu</a:t>
            </a:r>
            <a:endParaRPr lang="fi-FI" b="1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724400"/>
            <a:ext cx="17319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3048000"/>
            <a:ext cx="193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Kestävä maatalous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2672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Maatalous tehostui 60-luvulta alkaen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Luonnonmukainen tuotanto (</a:t>
            </a:r>
            <a:r>
              <a:rPr lang="fi-FI" b="1" dirty="0" err="1" smtClean="0"/>
              <a:t>luomu</a:t>
            </a:r>
            <a:r>
              <a:rPr lang="fi-FI" b="1" dirty="0" smtClean="0"/>
              <a:t>)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err="1" smtClean="0"/>
              <a:t>Lannotteiden</a:t>
            </a:r>
            <a:r>
              <a:rPr lang="fi-FI" b="1" dirty="0" smtClean="0"/>
              <a:t> ja torjunta-aineiden vähentäminen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Vuoroviljely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Monimuotoisuuden turvaaminen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Biologinen torjunta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828800"/>
            <a:ext cx="393107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5867400" y="44958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Kestävä metsätalous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816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Metsätalous tehostui 1900-luvulla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Metsien monikäyttö tärkeää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Monimuotoisuuden turvaaminen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Luonnonarvojen vaaliminen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Kestävä metsätalous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Säästöpuiden jättäminen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Uudet hakkuutavat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752600"/>
            <a:ext cx="308386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705600" y="38100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180</Words>
  <Application>Microsoft Macintosh PowerPoint</Application>
  <PresentationFormat>Näytössä katseltava diaesitys (4:3)</PresentationFormat>
  <Paragraphs>46</Paragraphs>
  <Slides>8</Slides>
  <Notes>8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/>
      <vt:lpstr>16. Kestävä kehitys säästää ehtyviä luonnonvaroja</vt:lpstr>
      <vt:lpstr>Luonnonvarat</vt:lpstr>
      <vt:lpstr>Kestävä kehitys</vt:lpstr>
      <vt:lpstr>Kestävä kulutus</vt:lpstr>
      <vt:lpstr>Kestävän kulutuksen mittaaminen</vt:lpstr>
      <vt:lpstr>Kulutuksen vähentäminen</vt:lpstr>
      <vt:lpstr>Kestävä maatalous</vt:lpstr>
      <vt:lpstr>Kestävä metsätalous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33</cp:revision>
  <cp:lastPrinted>2013-06-11T07:23:08Z</cp:lastPrinted>
  <dcterms:created xsi:type="dcterms:W3CDTF">2013-08-05T06:56:31Z</dcterms:created>
  <dcterms:modified xsi:type="dcterms:W3CDTF">2013-08-05T07:03:56Z</dcterms:modified>
</cp:coreProperties>
</file>