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296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0" y="1349123"/>
            <a:ext cx="8915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15. Jätteet ja jätehuolto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048000"/>
            <a:ext cx="435910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3962400" y="5943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Jäte ja jätehuolto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Jäte = ihmisen toiminnassa syntynyttä materiaalia tai esineitä, jotka poistettu käytöstä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Jätehuolto = järjestelmät ja menetelmät, joilla jätteitä kerätään, kuljetetaan ja käsitellään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32041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Yhdyskuntajäte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Kotitaloudet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Palvelu- ja elinkeinotoiminta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Suomessa 470 kg / asukas / vuosi (2010)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Voidaan hyödyntää kierrättämällä tai polttamalla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00200"/>
            <a:ext cx="40632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Jätteen käsittely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Kaatopaikat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Kierrättämätön jäte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45 % yhdyskuntajätteestä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Jätteenpoltto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Lisääntyy Suomessa</a:t>
            </a:r>
          </a:p>
          <a:p>
            <a:pPr marL="1257300" lvl="2" indent="-419100">
              <a:buFont typeface="Arial"/>
              <a:buChar char="•"/>
            </a:pPr>
            <a:r>
              <a:rPr lang="fi-FI" b="1" dirty="0" smtClean="0"/>
              <a:t>Ns. energiajäte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Kierrätys ja lajittelu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76400"/>
            <a:ext cx="31980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553200" y="38100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-FI" dirty="0" smtClean="0">
                <a:solidFill>
                  <a:srgbClr val="4A86E8"/>
                </a:solidFill>
              </a:rPr>
              <a:t>Vaarallinen jäte</a:t>
            </a:r>
            <a:endParaRPr lang="fi" dirty="0">
              <a:solidFill>
                <a:srgbClr val="4A86E8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1816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Entinen nimi ongelmajäte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Voivat olla vaarallisia ihmiselle tai ympäristölle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Jo pienistä määristä voi olla haittaa</a:t>
            </a:r>
          </a:p>
          <a:p>
            <a:pPr marL="857250" lvl="1" indent="-419100">
              <a:buFont typeface="Arial"/>
              <a:buChar char="•"/>
            </a:pPr>
            <a:r>
              <a:rPr lang="fi-FI" b="1" dirty="0" smtClean="0"/>
              <a:t>Esim. maalit, monet kemikaalit, raskasmetallia sisältävät jätteet ja lääkkeet</a:t>
            </a:r>
          </a:p>
          <a:p>
            <a:pPr marL="857250" lvl="1" indent="-419100">
              <a:buFont typeface="Arial"/>
              <a:buChar char="•"/>
            </a:pPr>
            <a:endParaRPr lang="fi-FI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752600"/>
            <a:ext cx="288022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iruutu 4"/>
          <p:cNvSpPr txBox="1"/>
          <p:nvPr/>
        </p:nvSpPr>
        <p:spPr>
          <a:xfrm>
            <a:off x="6781800" y="36576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www.shutterstock.com</a:t>
            </a:r>
            <a:endParaRPr lang="fi-FI" sz="900" dirty="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103</Words>
  <Application>Microsoft Macintosh PowerPoint</Application>
  <PresentationFormat>Näytössä katseltava diaesitys (4:3)</PresentationFormat>
  <Paragraphs>25</Paragraphs>
  <Slides>5</Slides>
  <Notes>5</Notes>
  <HiddenSlides>0</HiddenSlides>
  <MMClips>0</MMClips>
  <ScaleCrop>false</ScaleCrop>
  <HeadingPairs>
    <vt:vector size="4" baseType="variant"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/>
      <vt:lpstr>15. Jätteet ja jätehuolto</vt:lpstr>
      <vt:lpstr>Jäte ja jätehuolto</vt:lpstr>
      <vt:lpstr>Yhdyskuntajäte</vt:lpstr>
      <vt:lpstr>Jätteen käsittely</vt:lpstr>
      <vt:lpstr>Vaarallinen jäte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Office 2004 Test Drive User</cp:lastModifiedBy>
  <cp:revision>31</cp:revision>
  <cp:lastPrinted>2013-06-11T07:23:08Z</cp:lastPrinted>
  <dcterms:created xsi:type="dcterms:W3CDTF">2013-08-05T06:56:32Z</dcterms:created>
  <dcterms:modified xsi:type="dcterms:W3CDTF">2013-08-05T07:03:24Z</dcterms:modified>
</cp:coreProperties>
</file>