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2"/>
            <a:ext cx="8915400" cy="192747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14. Ympäristömyrkkyjen haitalliset vaikutukset luontoon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76600"/>
            <a:ext cx="4038600" cy="26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Ympäristömyrkyt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Syntyvät ihmisen toiminnan vuoksi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Haitallisia eliöille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Myrkky on aine, joka tiettynä pitoisuutena vaarallinen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Vaikea määritellä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Tuotetaan tarkoituksella ja vahingossa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8833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324600" y="4343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Ympäristömyrkkyjen seuraukset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57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Monia vaikutuksia solutasolla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Vaikutukset heijastuvat ekosysteemitasolle asti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Rasvaliukoiset myrkyt kertyvät eliöön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Myrkkyjen rikastuminen ravintoketjussa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Mutageeniset, karsinogeeniset ja teratogeeniset aineet</a:t>
            </a:r>
          </a:p>
        </p:txBody>
      </p:sp>
      <p:pic>
        <p:nvPicPr>
          <p:cNvPr id="5" name="Kuva 4" descr="BI3_ymparistomyrky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764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Haitalliset orgaaniset yhdisteet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POP-yhdisteet</a:t>
            </a:r>
            <a:r>
              <a:rPr lang="fi-FI" b="1" dirty="0" smtClean="0"/>
              <a:t> (</a:t>
            </a:r>
            <a:r>
              <a:rPr lang="fi-FI" b="1" dirty="0" err="1" smtClean="0"/>
              <a:t>Persistent</a:t>
            </a:r>
            <a:r>
              <a:rPr lang="fi-FI" b="1" dirty="0" smtClean="0"/>
              <a:t> </a:t>
            </a:r>
            <a:r>
              <a:rPr lang="fi-FI" b="1" dirty="0" err="1" smtClean="0"/>
              <a:t>Organic</a:t>
            </a:r>
            <a:r>
              <a:rPr lang="fi-FI" b="1" dirty="0" smtClean="0"/>
              <a:t> </a:t>
            </a:r>
            <a:r>
              <a:rPr lang="fi-FI" b="1" dirty="0" err="1" smtClean="0"/>
              <a:t>Pollutant</a:t>
            </a:r>
            <a:r>
              <a:rPr lang="fi-FI" b="1" dirty="0" smtClean="0"/>
              <a:t>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Pitkäikäisiä ja pysyviä ympäristömyrkkyjä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DDT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Orgaaniset tinayhdisteet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Dioksiinit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err="1" smtClean="0"/>
              <a:t>Furaanit</a:t>
            </a:r>
            <a:endParaRPr lang="fi-FI" b="1" dirty="0" smtClean="0"/>
          </a:p>
          <a:p>
            <a:pPr marL="1257300" lvl="2" indent="-419100">
              <a:buFont typeface="Arial"/>
              <a:buChar char="•"/>
            </a:pPr>
            <a:r>
              <a:rPr lang="fi-FI" b="1" dirty="0" err="1" smtClean="0"/>
              <a:t>PCB-yhdisteet</a:t>
            </a:r>
            <a:endParaRPr lang="fi-FI" b="1" dirty="0" smtClean="0"/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Palonestoaineet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err="1" smtClean="0"/>
              <a:t>PAH-yhdisteet</a:t>
            </a:r>
            <a:endParaRPr lang="fi-FI" b="1" dirty="0" smtClean="0"/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Öljy ja sen johdannaiset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733800"/>
            <a:ext cx="33123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629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456869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Raskasmetallit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29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Ympäristölle ja terveydelle haitalliset metallit ja metalliyhdisteet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Elohopea</a:t>
            </a:r>
          </a:p>
          <a:p>
            <a:pPr marL="1714500" lvl="3" indent="-419100">
              <a:buSzPct val="100000"/>
            </a:pPr>
            <a:r>
              <a:rPr lang="fi-FI" sz="2400" b="1" dirty="0" smtClean="0"/>
              <a:t>Metyylielohopea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Lyijy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Kadmium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Monet muut metallit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096000" y="4572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Ympäristömyrkkyjen vähentäminen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29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Vähemmän myrkylliset kemikaalit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Kemikaalipäästöjen ehkäiseminen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Ympäristöystävällisemmät tuotantotavat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Haitallisten aineiden korvaaminen ja kieltäminen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33123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553200" y="4038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114</Words>
  <Application>Microsoft Macintosh PowerPoint</Application>
  <PresentationFormat>Näytössä katseltava diaesitys (4:3)</PresentationFormat>
  <Paragraphs>41</Paragraphs>
  <Slides>6</Slides>
  <Notes>6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/>
      <vt:lpstr>14. Ympäristömyrkkyjen haitalliset vaikutukset luontoon</vt:lpstr>
      <vt:lpstr>Ympäristömyrkyt</vt:lpstr>
      <vt:lpstr>Ympäristömyrkkyjen seuraukset</vt:lpstr>
      <vt:lpstr>Haitalliset orgaaniset yhdisteet</vt:lpstr>
      <vt:lpstr>Raskasmetallit</vt:lpstr>
      <vt:lpstr>Ympäristömyrkkyjen vähentäminen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31</cp:revision>
  <cp:lastPrinted>2013-06-11T07:23:08Z</cp:lastPrinted>
  <dcterms:created xsi:type="dcterms:W3CDTF">2013-08-05T06:56:32Z</dcterms:created>
  <dcterms:modified xsi:type="dcterms:W3CDTF">2013-08-05T07:03:09Z</dcterms:modified>
</cp:coreProperties>
</file>