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4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2296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11474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0" y="1349123"/>
            <a:ext cx="8915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13. Säteily ja otsonikerroksen oheneminen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4" name="Alaotsikk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2895600"/>
            <a:ext cx="4495800" cy="2999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iruutu 4"/>
          <p:cNvSpPr txBox="1"/>
          <p:nvPr/>
        </p:nvSpPr>
        <p:spPr>
          <a:xfrm>
            <a:off x="4114800" y="58674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www.shutterstock.com</a:t>
            </a:r>
            <a:endParaRPr lang="fi-FI" sz="900" dirty="0"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Säteily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5720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Sähkömagneettinen säteily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Esim. valo, radioaallot. UV-säteily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Hiukkassäteily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Esim. radioaktiivisten ydinten hajotessa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Ionisoimaton ja ionisoiva säteily</a:t>
            </a:r>
          </a:p>
          <a:p>
            <a:pPr marL="857250" lvl="1" indent="-419100">
              <a:buFont typeface="Arial"/>
              <a:buChar char="•"/>
            </a:pPr>
            <a:endParaRPr lang="fi-FI" b="1" dirty="0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676400"/>
            <a:ext cx="3884613" cy="291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Ionisoiva säteily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5720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Irrottaa elektroneja säteilyn vastaanottavalta aineelta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Säteilyvauriot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Mutaatiot</a:t>
            </a:r>
          </a:p>
          <a:p>
            <a:pPr marL="857250" lvl="1" indent="-419100">
              <a:buFont typeface="Arial"/>
              <a:buChar char="•"/>
            </a:pPr>
            <a:endParaRPr lang="fi-FI" b="1" dirty="0" smtClean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600200"/>
            <a:ext cx="33147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UV-säteily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4102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Ultraviolettisäteily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Näkyvää valoa lyhytaaltoisempaa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UV-A, UV-B ja UV-C (UV-C lyhytaaltoisin)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Otsonikerros suodattaa pois </a:t>
            </a:r>
            <a:r>
              <a:rPr lang="fi-FI" b="1" dirty="0" err="1" smtClean="0"/>
              <a:t>UV-C:n</a:t>
            </a:r>
            <a:r>
              <a:rPr lang="fi-FI" b="1" dirty="0" smtClean="0"/>
              <a:t>, muista osa maan pinnalle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Mutaatioita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Kasvien vaurioituminen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Ruskettuminen ja D-vitamiini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600200"/>
            <a:ext cx="30289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Otsoni ja otsonikerros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3340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Kolme happea: O</a:t>
            </a:r>
            <a:r>
              <a:rPr lang="fi-FI" b="1" baseline="-25000" dirty="0" smtClean="0"/>
              <a:t>3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Yläilmakehän otsoni (stratosfäärissä)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Otsonikerros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Suojaa UV-säteilyltä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Alailmakehän otsoni on ilmansaaste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Klooratut ja </a:t>
            </a:r>
            <a:r>
              <a:rPr lang="fi-FI" b="1" dirty="0" err="1" smtClean="0"/>
              <a:t>bromatut</a:t>
            </a:r>
            <a:r>
              <a:rPr lang="fi-FI" b="1" dirty="0" smtClean="0"/>
              <a:t> hiilivedyt tuhoavat otsonia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Kielletty Montrealin sopimuksella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5950" y="1600200"/>
            <a:ext cx="31432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Radioaktiivinen säteily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9436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Radioaktiivisten ytimien hajoaminen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Hiukkassäteilyä ja sähkömagneettista säteilyä (gammasäteily)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Ionisoivaa säteilyä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Aiheuttaa mutaatioita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Voimakkuutta kuvaa aktiivisuus (yksikkö becquerel), vaikutusta ihmiseen efektiivinen annos (yksikkö </a:t>
            </a:r>
            <a:r>
              <a:rPr lang="fi-FI" b="1" dirty="0" err="1" smtClean="0"/>
              <a:t>sievert</a:t>
            </a:r>
            <a:r>
              <a:rPr lang="fi-FI" b="1" dirty="0" smtClean="0"/>
              <a:t>)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1828800"/>
            <a:ext cx="314781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Radioaktiivinen säteilyn lähteet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5626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Luonnossa runsaasti radioaktiivisia atomeja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Kosminen säteily avaruudesta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Suomessa radon tärkeä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Ihmisen toiminta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Ydinkokeet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Ydinvoimalaonnettomuudet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752600"/>
            <a:ext cx="2743200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iruutu 4"/>
          <p:cNvSpPr txBox="1"/>
          <p:nvPr/>
        </p:nvSpPr>
        <p:spPr>
          <a:xfrm>
            <a:off x="6705600" y="39624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www.shutterstock.com</a:t>
            </a:r>
            <a:endParaRPr lang="fi-FI" sz="900" dirty="0"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161</Words>
  <Application>Microsoft Macintosh PowerPoint</Application>
  <PresentationFormat>Näytössä katseltava diaesitys (4:3)</PresentationFormat>
  <Paragraphs>42</Paragraphs>
  <Slides>7</Slides>
  <Notes>7</Notes>
  <HiddenSlides>0</HiddenSlides>
  <MMClips>0</MMClips>
  <ScaleCrop>false</ScaleCrop>
  <HeadingPairs>
    <vt:vector size="4" baseType="variant">
      <vt:variant>
        <vt:lpstr>Suunnittelumalli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8" baseType="lpstr">
      <vt:lpstr/>
      <vt:lpstr>13. Säteily ja otsonikerroksen oheneminen</vt:lpstr>
      <vt:lpstr>Säteily</vt:lpstr>
      <vt:lpstr>Ionisoiva säteily</vt:lpstr>
      <vt:lpstr>UV-säteily</vt:lpstr>
      <vt:lpstr>Otsoni ja otsonikerros</vt:lpstr>
      <vt:lpstr>Radioaktiivinen säteily</vt:lpstr>
      <vt:lpstr>Radioaktiivinen säteilyn lähteet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  (voi olla kaksirivinen)</dc:title>
  <dc:creator>Käyttäjä</dc:creator>
  <cp:lastModifiedBy>Office 2004 Test Drive User</cp:lastModifiedBy>
  <cp:revision>30</cp:revision>
  <cp:lastPrinted>2013-06-11T07:23:08Z</cp:lastPrinted>
  <dcterms:created xsi:type="dcterms:W3CDTF">2013-08-05T06:56:33Z</dcterms:created>
  <dcterms:modified xsi:type="dcterms:W3CDTF">2013-08-05T07:02:48Z</dcterms:modified>
</cp:coreProperties>
</file>