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12. Ihmisen toiminta heikentää Itämeren tilaa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048000"/>
            <a:ext cx="528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Itämeren ominaispiirteitä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Murtovettä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Suolaisen ja makean veden sekoitus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Pieni, suljettu ja matala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Vesi vaihtuu hitaasti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Kerrostunut lämpötilan ja suolaisuuden mukaan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Itämeren eliöstö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0198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Vähän lajeja, joitakin lajeja runsaasti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Alhainen suolapitoisuus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Lämpötilanvaihtelut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Jääpeite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Lyhyet ravintoketjut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Eliöt pienempiä kuin valtameressä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Tärkeimpiä tuottajia planktonlevät ja </a:t>
            </a:r>
            <a:r>
              <a:rPr lang="fi-FI" b="1" dirty="0" err="1" smtClean="0"/>
              <a:t>syanobakteerit</a:t>
            </a: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Reliktilajeja (esim. kilkki)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752600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2396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iruutu 5"/>
          <p:cNvSpPr txBox="1"/>
          <p:nvPr/>
        </p:nvSpPr>
        <p:spPr>
          <a:xfrm>
            <a:off x="6858000" y="32004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Itämeren rehevöityminen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Itämeren suurin ympäristöongelma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Syynä lisääntynyt ravinnekuormitus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Fosfori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Maatalouden päästöt ja jätevedet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Typpi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Liikenne ja energiantuotanto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Lisäksi luonnonhuuhtouma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650" y="1600200"/>
            <a:ext cx="269462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Itämeren muita uhkia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Vieraslajit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Ympäristömyrkyt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Laivaliikenne ja öljyvahingot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Ilmastonmuutos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Liikakalastus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Roskaantuminen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47800"/>
            <a:ext cx="2209800" cy="274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343400"/>
            <a:ext cx="2209800" cy="165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343400"/>
            <a:ext cx="2514600" cy="16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343400"/>
            <a:ext cx="2209800" cy="165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iruutu 7"/>
          <p:cNvSpPr txBox="1"/>
          <p:nvPr/>
        </p:nvSpPr>
        <p:spPr>
          <a:xfrm>
            <a:off x="3962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  <p:sp>
        <p:nvSpPr>
          <p:cNvPr id="9" name="Tekstiruutu 8"/>
          <p:cNvSpPr txBox="1"/>
          <p:nvPr/>
        </p:nvSpPr>
        <p:spPr>
          <a:xfrm>
            <a:off x="6553200" y="4114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90</Words>
  <Application>Microsoft Macintosh PowerPoint</Application>
  <PresentationFormat>Näytössä katseltava diaesitys (4:3)</PresentationFormat>
  <Paragraphs>35</Paragraphs>
  <Slides>5</Slides>
  <Notes>5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12. Ihmisen toiminta heikentää Itämeren tilaa</vt:lpstr>
      <vt:lpstr>Itämeren ominaispiirteitä</vt:lpstr>
      <vt:lpstr>Itämeren eliöstö</vt:lpstr>
      <vt:lpstr>Itämeren rehevöityminen</vt:lpstr>
      <vt:lpstr>Itämeren muita uhkia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29</cp:revision>
  <dcterms:created xsi:type="dcterms:W3CDTF">2013-08-05T06:56:34Z</dcterms:created>
  <dcterms:modified xsi:type="dcterms:W3CDTF">2013-08-05T07:02:33Z</dcterms:modified>
</cp:coreProperties>
</file>