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752600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10. Happamoitumisen vaikutukset vähentyneet Euroopassa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429000"/>
            <a:ext cx="3810000" cy="255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962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Happamoituminen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Ihmisen toiminta lisää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Happamoittavat päästöt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Märkälaskeuma (hapan sade)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Kuivalaskeuma (hiukkasten mukana)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Märkä- + kuivalaskeuma = hapanlaskeuma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327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6388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Typen kierto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60948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553200" y="5867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Happamoitumisen seuraukset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Kasvien vaurioituminen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Harsuuntuminen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Sienirihmastojen vaurioituminen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Alumiinin liukeneminen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Kalojen häviäminen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pH:n laskeminen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Alumiinin liukeneminen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28800"/>
            <a:ext cx="25879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486400" y="5715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Happamoitumisen estäminen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Rikin ja typen päästöjen vähentäminen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Puhtaammat polttoaineet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Päästöjen puhdistaminen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Kalkitseminen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280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</Words>
  <Application>Microsoft Macintosh PowerPoint</Application>
  <PresentationFormat>Näytössä katseltava diaesitys (4:3)</PresentationFormat>
  <Paragraphs>25</Paragraphs>
  <Slides>5</Slides>
  <Notes>5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10. Happamoitumisen vaikutukset vähentyneet Euroopassa</vt:lpstr>
      <vt:lpstr>Happamoituminen</vt:lpstr>
      <vt:lpstr>Typen kierto</vt:lpstr>
      <vt:lpstr>Happamoitumisen seuraukset</vt:lpstr>
      <vt:lpstr>Happamoitumisen estäminen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28</cp:revision>
  <dcterms:created xsi:type="dcterms:W3CDTF">2013-08-05T06:56:36Z</dcterms:created>
  <dcterms:modified xsi:type="dcterms:W3CDTF">2013-08-05T06:58:47Z</dcterms:modified>
</cp:coreProperties>
</file>