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4" r:id="rId1"/>
  </p:sldMasterIdLst>
  <p:notesMasterIdLst>
    <p:notesMasterId r:id="rId8"/>
  </p:notesMasterIdLst>
  <p:sldIdLst>
    <p:sldId id="256" r:id="rId2"/>
    <p:sldId id="258" r:id="rId3"/>
    <p:sldId id="259" r:id="rId4"/>
    <p:sldId id="257" r:id="rId5"/>
    <p:sldId id="260" r:id="rId6"/>
    <p:sldId id="261" r:id="rId7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2296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11474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1349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1. Mitä ympäristöekologia on? 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 descr="shutterstock_102732614_ped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2971800"/>
            <a:ext cx="2133600" cy="2990155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3962400" y="59436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Ekologiaa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00000"/>
            </a:pPr>
            <a:r>
              <a:rPr lang="fi-FI" sz="2400" b="1" dirty="0" smtClean="0"/>
              <a:t>Ympäristötekijät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err="1" smtClean="0"/>
              <a:t>Bioottiset</a:t>
            </a:r>
            <a:r>
              <a:rPr lang="fi-FI" b="1" dirty="0" smtClean="0"/>
              <a:t> ja </a:t>
            </a:r>
            <a:r>
              <a:rPr lang="fi-FI" b="1" dirty="0" err="1" smtClean="0"/>
              <a:t>abioottiset</a:t>
            </a:r>
            <a:endParaRPr lang="fi-FI" b="1" dirty="0" smtClean="0"/>
          </a:p>
          <a:p>
            <a:pPr marL="457200" indent="-419100">
              <a:buSzPct val="100000"/>
            </a:pPr>
            <a:r>
              <a:rPr lang="fi-FI" sz="2400" b="1" dirty="0" smtClean="0"/>
              <a:t>Lajeilla tietty sietoalue</a:t>
            </a:r>
          </a:p>
          <a:p>
            <a:pPr marL="457200" indent="-419100">
              <a:buSzPct val="100000"/>
            </a:pPr>
            <a:r>
              <a:rPr lang="fi-FI" sz="2400" b="1" dirty="0" smtClean="0"/>
              <a:t>Ekologinen lokero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Koostuu ympäristötekijöistä</a:t>
            </a:r>
          </a:p>
          <a:p>
            <a:pPr marL="857250" lvl="1" indent="-419100">
              <a:buFont typeface="Arial"/>
              <a:buChar char="•"/>
            </a:pPr>
            <a:endParaRPr lang="fi-FI" b="1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600200"/>
            <a:ext cx="3630613" cy="272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Avainlaji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00000"/>
            </a:pPr>
            <a:r>
              <a:rPr lang="fi-FI" sz="2400" b="1" dirty="0" smtClean="0"/>
              <a:t>Tärkeä ekosysteemin toiminnalle.</a:t>
            </a:r>
          </a:p>
          <a:p>
            <a:pPr marL="457200" lvl="0" indent="-419100" rtl="0">
              <a:buClr>
                <a:schemeClr val="dk1"/>
              </a:buClr>
              <a:buSzPct val="100000"/>
            </a:pPr>
            <a:r>
              <a:rPr lang="fi-FI" sz="2400" b="1" dirty="0" smtClean="0"/>
              <a:t>Monet muut lajit riippuvat avainlajista.</a:t>
            </a:r>
          </a:p>
          <a:p>
            <a:pPr marL="457200" lvl="0" indent="-419100" rtl="0">
              <a:buClr>
                <a:schemeClr val="dk1"/>
              </a:buClr>
              <a:buSzPct val="100000"/>
            </a:pPr>
            <a:r>
              <a:rPr lang="fi-FI" sz="2400" b="1" dirty="0" smtClean="0"/>
              <a:t>Avainlajin katoaminen vaikuttaa koko ekosysteemiin.</a:t>
            </a:r>
          </a:p>
          <a:p>
            <a:pPr marL="857250" lvl="1" indent="-419100">
              <a:buFont typeface="Arial"/>
              <a:buChar char="•"/>
            </a:pPr>
            <a:endParaRPr lang="fi-FI" b="1" dirty="0" smtClean="0"/>
          </a:p>
        </p:txBody>
      </p:sp>
      <p:pic>
        <p:nvPicPr>
          <p:cNvPr id="5" name="Kuva 4" descr="haap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1600200"/>
            <a:ext cx="3759202" cy="28194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Ympäristöekologia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2400" b="1" dirty="0" smtClean="0"/>
              <a:t>Tutkii ihmisen ja ympäristön vuorovaikutusta</a:t>
            </a:r>
          </a:p>
          <a:p>
            <a:pPr marL="457200" lvl="0" indent="-419100" rt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2400" b="1" dirty="0" smtClean="0"/>
              <a:t>Ihmisen vaikutus ympäristöön.</a:t>
            </a:r>
          </a:p>
          <a:p>
            <a:pPr marL="457200" lvl="0" indent="-419100" rt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2400" b="1" dirty="0" smtClean="0"/>
              <a:t>Tarvitaan ekologista tietämystä.</a:t>
            </a:r>
            <a:endParaRPr lang="fi" sz="24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676400"/>
            <a:ext cx="3505200" cy="263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Luonnonsuojelu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2400" b="1" dirty="0" smtClean="0"/>
              <a:t>Luonnon, luonnonvarojen ja elinympäristöjen suojelu ja hoito.</a:t>
            </a:r>
          </a:p>
          <a:p>
            <a:pPr marL="457200" lvl="0" indent="-419100" rt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2400" b="1" dirty="0" smtClean="0"/>
              <a:t>Monimuotoisuuden ylläpitäminen</a:t>
            </a:r>
          </a:p>
          <a:p>
            <a:pPr marL="457200" lvl="0" indent="-419100" rt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2400" b="1" dirty="0" smtClean="0"/>
              <a:t>Luonnontilaiset ympäristöt</a:t>
            </a:r>
          </a:p>
          <a:p>
            <a:pPr marL="457200" lvl="0" indent="-419100" rt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2400" b="1" dirty="0" smtClean="0"/>
              <a:t>Kansallis- ja luonnonpuistojen perustaminen</a:t>
            </a:r>
            <a:endParaRPr lang="fi" sz="2400" b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676400"/>
            <a:ext cx="3352800" cy="223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Ympäristönsuojelu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2400" b="1" dirty="0" smtClean="0"/>
              <a:t>Sisältää luonnonsuojelun</a:t>
            </a:r>
          </a:p>
          <a:p>
            <a:pPr marL="457200" lvl="0" indent="-419100" rt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2400" b="1" dirty="0" smtClean="0"/>
              <a:t>Ratkaisuja ihmisen aiheuttamiin ympäristöongelmiin</a:t>
            </a:r>
          </a:p>
          <a:p>
            <a:pPr marL="457200" lvl="0" indent="-419100" rt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2400" b="1" dirty="0" smtClean="0"/>
              <a:t>Muutosten vähentäminen ja ehkäiseminen</a:t>
            </a:r>
          </a:p>
          <a:p>
            <a:pPr marL="457200" lvl="0" indent="-419100" rt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2400" b="1" dirty="0" smtClean="0"/>
              <a:t>Tavoite: kestävä kehitys sekä elinkelpoinen ja </a:t>
            </a:r>
            <a:r>
              <a:rPr lang="fi-FI" sz="2400" b="1" smtClean="0"/>
              <a:t>viihtyisä ympäristö</a:t>
            </a:r>
            <a:endParaRPr lang="fi" sz="2400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828800"/>
            <a:ext cx="3350896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89</Words>
  <Application>Microsoft Macintosh PowerPoint</Application>
  <PresentationFormat>Näytössä katseltava diaesitys (4:3)</PresentationFormat>
  <Paragraphs>26</Paragraphs>
  <Slides>6</Slides>
  <Notes>6</Notes>
  <HiddenSlides>0</HiddenSlides>
  <MMClips>0</MMClips>
  <ScaleCrop>false</ScaleCrop>
  <HeadingPairs>
    <vt:vector size="4" baseType="variant">
      <vt:variant>
        <vt:lpstr>Suunnittelumalli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7" baseType="lpstr">
      <vt:lpstr/>
      <vt:lpstr>1. Mitä ympäristöekologia on? </vt:lpstr>
      <vt:lpstr>Ekologiaa</vt:lpstr>
      <vt:lpstr>Avainlaji</vt:lpstr>
      <vt:lpstr>Ympäristöekologia</vt:lpstr>
      <vt:lpstr>Luonnonsuojelu</vt:lpstr>
      <vt:lpstr>Ympäristönsuojelu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Office 2004 Test Drive User</cp:lastModifiedBy>
  <cp:revision>7</cp:revision>
  <dcterms:created xsi:type="dcterms:W3CDTF">2013-08-05T06:55:31Z</dcterms:created>
  <dcterms:modified xsi:type="dcterms:W3CDTF">2013-08-05T06:56:14Z</dcterms:modified>
</cp:coreProperties>
</file>