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6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83566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</a:rPr>
              <a:t>‹#›</a:t>
            </a:fld>
            <a:endParaRPr lang="fi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hNm-SkZ33D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i"/>
              <a:t>Musisointituokio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i"/>
              <a:t>Viivi, Saara &amp; Ida-Sofia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i"/>
              <a:t>Herättelyä aiheeseen..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74997" y="2005623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2100" u="sng">
                <a:solidFill>
                  <a:srgbClr val="1155CC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https://www.youtube.com/watch?v=hNm-SkZ33Ds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79820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rebuchet MS"/>
              <a:buChar char="●"/>
            </a:pPr>
            <a:r>
              <a:rPr lang="fi" sz="1600">
                <a:solidFill>
                  <a:schemeClr val="dk1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Mikä soitin?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rebuchet MS"/>
              <a:buChar char="●"/>
            </a:pPr>
            <a:r>
              <a:rPr lang="fi" sz="1600">
                <a:solidFill>
                  <a:schemeClr val="dk1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Missä olette törmänneet tähän soittimeen?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rebuchet MS"/>
              <a:buChar char="●"/>
            </a:pPr>
            <a:r>
              <a:rPr lang="fi" sz="1600">
                <a:solidFill>
                  <a:schemeClr val="dk1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Oletteko itse soittaneet kyseistä soitinta?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rebuchet MS"/>
              <a:buChar char="●"/>
            </a:pPr>
            <a:r>
              <a:rPr lang="fi" sz="1600">
                <a:solidFill>
                  <a:schemeClr val="dk1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Mitä muistoja kyseiseen soittimeen liittyy?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i"/>
              <a:t>Soinnut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i"/>
              <a:t>I (Mansikka) = 2. ja 4. kieli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i"/>
              <a:t>V (Mustikka) = 1. ja 3. kieli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i"/>
              <a:t>IV (Lakka) = 3. ja 5. kieli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7875" y="185025"/>
            <a:ext cx="4690699" cy="477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i"/>
              <a:t>Ryhmätyöskentely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Ryhmä ideoi annettuja sanoja hyödyntäen lyhyen runon tai räpin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Runo säestetään kanteleella edellä käytyjä sointuja hyödyntäen tai keksiä aivan oman säestyksen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Ryhmä koostaa soinnuista muutaman tahdin mittaisen sointukierron, jota toistetaan säestyksenä (huomioikaa myös alku- ja loppusoitot)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SzPts val="1800"/>
              <a:buChar char="●"/>
            </a:pPr>
            <a:r>
              <a:rPr lang="fi"/>
              <a:t>Lopuksi tuotokset esitetään muulle ryhmälle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Macintosh PowerPoint</Application>
  <PresentationFormat>Näytössä katseltava diaesitys (16:9)</PresentationFormat>
  <Paragraphs>17</Paragraphs>
  <Slides>5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Simple Light</vt:lpstr>
      <vt:lpstr>Musisointituokio</vt:lpstr>
      <vt:lpstr>Herättelyä aiheeseen..</vt:lpstr>
      <vt:lpstr>PowerPoint-esitys</vt:lpstr>
      <vt:lpstr>Soinnut</vt:lpstr>
      <vt:lpstr>Ryhmätyöskentely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Musisointituokio</dc:title>
  <cp:lastModifiedBy>Saara</cp:lastModifiedBy>
  <cp:revision>1</cp:revision>
  <dcterms:modified xsi:type="dcterms:W3CDTF">2017-12-04T10:40:05Z</dcterms:modified>
</cp:coreProperties>
</file>