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55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02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80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3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04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88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97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58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37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1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68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56F4-4A9F-4592-BA59-550736B3BED5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61AD-9639-4346-9645-6FA1572217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24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16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I </a:t>
            </a:r>
            <a:r>
              <a:rPr lang="fi-FI" dirty="0" err="1" smtClean="0"/>
              <a:t>chose</a:t>
            </a:r>
            <a:r>
              <a:rPr lang="fi-FI" dirty="0" smtClean="0"/>
              <a:t> </a:t>
            </a:r>
            <a:r>
              <a:rPr lang="fi-FI" dirty="0" err="1" smtClean="0"/>
              <a:t>Africa</a:t>
            </a:r>
            <a:r>
              <a:rPr lang="fi-FI" dirty="0" smtClean="0"/>
              <a:t>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fi-FI" dirty="0"/>
          </a:p>
        </p:txBody>
      </p:sp>
      <p:pic>
        <p:nvPicPr>
          <p:cNvPr id="6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1254" y="2279560"/>
            <a:ext cx="3038341" cy="30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School </a:t>
            </a:r>
            <a:r>
              <a:rPr lang="fi-FI" dirty="0" err="1" smtClean="0"/>
              <a:t>visit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75575" y="455277"/>
            <a:ext cx="6065225" cy="3975055"/>
          </a:xfrm>
          <a:prstGeom prst="rect">
            <a:avLst/>
          </a:prstGeom>
        </p:spPr>
      </p:pic>
      <p:pic>
        <p:nvPicPr>
          <p:cNvPr id="5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9959" y="2319504"/>
            <a:ext cx="2438401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Exotic</a:t>
            </a:r>
            <a:r>
              <a:rPr lang="fi-FI" dirty="0" smtClean="0"/>
              <a:t> </a:t>
            </a:r>
            <a:r>
              <a:rPr lang="fi-FI" dirty="0" err="1" smtClean="0"/>
              <a:t>animals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8216" y="365125"/>
            <a:ext cx="5362575" cy="4038600"/>
          </a:xfrm>
          <a:prstGeom prst="rect">
            <a:avLst/>
          </a:prstGeom>
        </p:spPr>
      </p:pic>
      <p:pic>
        <p:nvPicPr>
          <p:cNvPr id="5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5723" y="2437605"/>
            <a:ext cx="2013397" cy="20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Lovely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3651" y="2149698"/>
            <a:ext cx="3412902" cy="34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Bad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..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Tallennettu ää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0625" y="2175456"/>
            <a:ext cx="2871989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</Words>
  <Application>Microsoft Office PowerPoint</Application>
  <PresentationFormat>Laajakuva</PresentationFormat>
  <Paragraphs>5</Paragraphs>
  <Slides>6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Why I chose Africa? </vt:lpstr>
      <vt:lpstr>School visit!</vt:lpstr>
      <vt:lpstr>Exotic animals</vt:lpstr>
      <vt:lpstr>Lovely people!</vt:lpstr>
      <vt:lpstr>Bad things.. </vt:lpstr>
    </vt:vector>
  </TitlesOfParts>
  <Company>Konneveden Lukio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Törö Team</dc:creator>
  <cp:lastModifiedBy>Törö Team</cp:lastModifiedBy>
  <cp:revision>5</cp:revision>
  <dcterms:created xsi:type="dcterms:W3CDTF">2016-01-24T15:37:19Z</dcterms:created>
  <dcterms:modified xsi:type="dcterms:W3CDTF">2016-01-25T10:26:54Z</dcterms:modified>
</cp:coreProperties>
</file>