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F245197-A282-4B71-9CB3-465E94E79FDF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5DEA5B7-BD5A-4060-AC18-2AFC99F07DE0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93611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5197-A282-4B71-9CB3-465E94E79FDF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A5B7-BD5A-4060-AC18-2AFC99F07D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5447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5197-A282-4B71-9CB3-465E94E79FDF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A5B7-BD5A-4060-AC18-2AFC99F07D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3600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5197-A282-4B71-9CB3-465E94E79FDF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A5B7-BD5A-4060-AC18-2AFC99F07D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8588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F245197-A282-4B71-9CB3-465E94E79FDF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5DEA5B7-BD5A-4060-AC18-2AFC99F07DE0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608635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5197-A282-4B71-9CB3-465E94E79FDF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A5B7-BD5A-4060-AC18-2AFC99F07D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304780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5197-A282-4B71-9CB3-465E94E79FDF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A5B7-BD5A-4060-AC18-2AFC99F07D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21286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5197-A282-4B71-9CB3-465E94E79FDF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A5B7-BD5A-4060-AC18-2AFC99F07D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9730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5197-A282-4B71-9CB3-465E94E79FDF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EA5B7-BD5A-4060-AC18-2AFC99F07D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522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1F245197-A282-4B71-9CB3-465E94E79FDF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B5DEA5B7-BD5A-4060-AC18-2AFC99F07DE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9543965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1F245197-A282-4B71-9CB3-465E94E79FDF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B5DEA5B7-BD5A-4060-AC18-2AFC99F07DE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7536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F245197-A282-4B71-9CB3-465E94E79FDF}" type="datetimeFigureOut">
              <a:rPr lang="fi-FI" smtClean="0"/>
              <a:t>27.11.2018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5DEA5B7-BD5A-4060-AC18-2AFC99F07DE0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36602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PÄIHTEET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434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B0CFF7C1-BFC1-4BD2-8B3F-A0729BE90523}"/>
              </a:ext>
            </a:extLst>
          </p:cNvPr>
          <p:cNvSpPr txBox="1"/>
          <p:nvPr/>
        </p:nvSpPr>
        <p:spPr>
          <a:xfrm>
            <a:off x="1246908" y="471340"/>
            <a:ext cx="702982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/>
              <a:t>Väittely:</a:t>
            </a:r>
          </a:p>
          <a:p>
            <a:endParaRPr lang="fi-FI" sz="2400" dirty="0"/>
          </a:p>
          <a:p>
            <a:r>
              <a:rPr lang="fi-FI" sz="2400" dirty="0"/>
              <a:t>”Kilpailu” siitä kumpi pystyy argumentoimaan ja perustelemaan oman kantansa paremmin.</a:t>
            </a:r>
          </a:p>
          <a:p>
            <a:endParaRPr lang="fi-FI" sz="2400" dirty="0"/>
          </a:p>
          <a:p>
            <a:r>
              <a:rPr lang="fi-FI" sz="2400" dirty="0"/>
              <a:t>- Ei merkitystä sillä mitä henkilökohtaisesti olet mieltä aiheesta.</a:t>
            </a:r>
          </a:p>
          <a:p>
            <a:endParaRPr lang="fi-FI" sz="2400" dirty="0"/>
          </a:p>
          <a:p>
            <a:r>
              <a:rPr lang="fi-FI" sz="2400" dirty="0"/>
              <a:t>- On vuoropohjaista</a:t>
            </a:r>
          </a:p>
          <a:p>
            <a:endParaRPr lang="fi-FI" sz="2400" dirty="0"/>
          </a:p>
          <a:p>
            <a:r>
              <a:rPr lang="fi-FI" sz="2400" dirty="0"/>
              <a:t>- Argumentti perusteluineen </a:t>
            </a:r>
            <a:r>
              <a:rPr lang="fi-FI" sz="2400" dirty="0">
                <a:sym typeface="Wingdings" panose="05000000000000000000" pitchFamily="2" charset="2"/>
              </a:rPr>
              <a:t> vasta-argumentti/tarkentava kysymys</a:t>
            </a:r>
          </a:p>
          <a:p>
            <a:endParaRPr lang="fi-FI" sz="2400" dirty="0">
              <a:sym typeface="Wingdings" panose="05000000000000000000" pitchFamily="2" charset="2"/>
            </a:endParaRPr>
          </a:p>
          <a:p>
            <a:r>
              <a:rPr lang="fi-FI" sz="2400" dirty="0">
                <a:sym typeface="Wingdings" panose="05000000000000000000" pitchFamily="2" charset="2"/>
              </a:rPr>
              <a:t>- Toisen kunnioitus, taito kuunnelle. Asiapitoinen keskustelu vie väittelyssä voittoon.</a:t>
            </a:r>
            <a:endParaRPr lang="fi-FI" sz="24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8E738E04-9C40-4F0A-A619-AB9137B37B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8043" y="2890983"/>
            <a:ext cx="3972436" cy="2900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5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209964" y="554181"/>
            <a:ext cx="994756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/>
              <a:t>1.TUPAKOINTI </a:t>
            </a:r>
            <a:r>
              <a:rPr lang="fi-FI" b="1" dirty="0" smtClean="0"/>
              <a:t>ON LUUSEREIDEN HOMMAA</a:t>
            </a:r>
          </a:p>
          <a:p>
            <a:r>
              <a:rPr lang="fi-FI" dirty="0" smtClean="0"/>
              <a:t>Puolesta					Vastaan</a:t>
            </a:r>
          </a:p>
          <a:p>
            <a:r>
              <a:rPr lang="fi-FI" dirty="0" err="1" smtClean="0"/>
              <a:t>Linda,Taavi</a:t>
            </a:r>
            <a:r>
              <a:rPr lang="fi-FI" dirty="0" smtClean="0"/>
              <a:t>				Nestori, </a:t>
            </a:r>
            <a:r>
              <a:rPr lang="fi-FI" dirty="0" err="1" smtClean="0"/>
              <a:t>Miksu</a:t>
            </a:r>
            <a:endParaRPr lang="fi-FI" dirty="0"/>
          </a:p>
          <a:p>
            <a:endParaRPr lang="fi-FI" dirty="0" smtClean="0"/>
          </a:p>
          <a:p>
            <a:r>
              <a:rPr lang="fi-FI" b="1" dirty="0" smtClean="0"/>
              <a:t>2.NUUSKA </a:t>
            </a:r>
            <a:r>
              <a:rPr lang="fi-FI" b="1" dirty="0" smtClean="0"/>
              <a:t>KUULUU URHEILUPIIREIHIN</a:t>
            </a:r>
          </a:p>
          <a:p>
            <a:r>
              <a:rPr lang="fi-FI" dirty="0" smtClean="0"/>
              <a:t>Puolesta					Vastaan</a:t>
            </a:r>
          </a:p>
          <a:p>
            <a:r>
              <a:rPr lang="fi-FI" dirty="0" smtClean="0"/>
              <a:t>Antti, Siiri					Paju, Tuomas</a:t>
            </a:r>
            <a:endParaRPr lang="fi-FI" dirty="0"/>
          </a:p>
          <a:p>
            <a:endParaRPr lang="fi-FI" dirty="0" smtClean="0"/>
          </a:p>
          <a:p>
            <a:r>
              <a:rPr lang="fi-FI" b="1" dirty="0" smtClean="0"/>
              <a:t>3.ALKOHOLILAIN </a:t>
            </a:r>
            <a:r>
              <a:rPr lang="fi-FI" b="1" dirty="0" smtClean="0"/>
              <a:t>TIUKENTAMINEN</a:t>
            </a:r>
          </a:p>
          <a:p>
            <a:r>
              <a:rPr lang="fi-FI" dirty="0" smtClean="0"/>
              <a:t>Puolesta					Vastaan</a:t>
            </a:r>
          </a:p>
          <a:p>
            <a:r>
              <a:rPr lang="fi-FI" dirty="0" smtClean="0"/>
              <a:t>Alisa					Otso</a:t>
            </a:r>
            <a:endParaRPr lang="fi-FI" dirty="0"/>
          </a:p>
          <a:p>
            <a:endParaRPr lang="fi-FI" dirty="0" smtClean="0"/>
          </a:p>
          <a:p>
            <a:r>
              <a:rPr lang="fi-FI" b="1" dirty="0" smtClean="0"/>
              <a:t>4.KANNABIKSEN </a:t>
            </a:r>
            <a:r>
              <a:rPr lang="fi-FI" b="1" dirty="0" smtClean="0"/>
              <a:t>LAILLISTAMINEN</a:t>
            </a:r>
          </a:p>
          <a:p>
            <a:r>
              <a:rPr lang="fi-FI" dirty="0" smtClean="0"/>
              <a:t>Puolesta					Vastaan</a:t>
            </a:r>
          </a:p>
          <a:p>
            <a:r>
              <a:rPr lang="fi-FI" dirty="0" smtClean="0"/>
              <a:t>Sohvi, Päivi				Veera, Venla</a:t>
            </a:r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r>
              <a:rPr lang="fi-FI" b="1" dirty="0" smtClean="0"/>
              <a:t>5.HUUMEBISNES </a:t>
            </a:r>
            <a:r>
              <a:rPr lang="fi-FI" b="1" dirty="0" smtClean="0"/>
              <a:t>ON KANNATTAVAA TOIMINTAA</a:t>
            </a:r>
          </a:p>
          <a:p>
            <a:r>
              <a:rPr lang="fi-FI" dirty="0" smtClean="0"/>
              <a:t>Puolesta					Vastaan</a:t>
            </a:r>
          </a:p>
          <a:p>
            <a:r>
              <a:rPr lang="fi-FI" dirty="0" smtClean="0"/>
              <a:t>Ada, Anna					 Helinä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873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294BAD7E-D327-46D1-8DCB-5F3D619DB736}"/>
              </a:ext>
            </a:extLst>
          </p:cNvPr>
          <p:cNvSpPr txBox="1"/>
          <p:nvPr/>
        </p:nvSpPr>
        <p:spPr>
          <a:xfrm>
            <a:off x="1089891" y="546755"/>
            <a:ext cx="10542785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Näkökulmia ja vinkkejä joiden varaan on hyvä rakentaa:</a:t>
            </a:r>
          </a:p>
          <a:p>
            <a:endParaRPr lang="fi-FI" sz="2800" dirty="0"/>
          </a:p>
          <a:p>
            <a:pPr marL="285750" indent="-285750">
              <a:buFontTx/>
              <a:buChar char="-"/>
            </a:pPr>
            <a:r>
              <a:rPr lang="fi-FI" sz="2800" dirty="0"/>
              <a:t>Fyysinen-, psyykkinen- sosiaalinen terveys     </a:t>
            </a:r>
          </a:p>
          <a:p>
            <a:pPr marL="285750" indent="-285750">
              <a:buFontTx/>
              <a:buChar char="-"/>
            </a:pPr>
            <a:r>
              <a:rPr lang="fi-FI" sz="2800" dirty="0"/>
              <a:t>Yksilö- Yhteiskunta- maailma</a:t>
            </a:r>
          </a:p>
          <a:p>
            <a:pPr marL="285750" indent="-285750">
              <a:buFontTx/>
              <a:buChar char="-"/>
            </a:pPr>
            <a:r>
              <a:rPr lang="fi-FI" sz="2800" dirty="0"/>
              <a:t>Poliittinen näkökulma</a:t>
            </a:r>
          </a:p>
          <a:p>
            <a:pPr marL="285750" indent="-285750">
              <a:buFontTx/>
              <a:buChar char="-"/>
            </a:pPr>
            <a:r>
              <a:rPr lang="fi-FI" sz="2800" dirty="0"/>
              <a:t>Kulttuuri</a:t>
            </a:r>
          </a:p>
          <a:p>
            <a:pPr marL="285750" indent="-285750">
              <a:buFontTx/>
              <a:buChar char="-"/>
            </a:pPr>
            <a:r>
              <a:rPr lang="fi-FI" sz="2800" dirty="0"/>
              <a:t>Talous</a:t>
            </a:r>
          </a:p>
          <a:p>
            <a:pPr marL="285750" indent="-285750">
              <a:buFontTx/>
              <a:buChar char="-"/>
            </a:pPr>
            <a:r>
              <a:rPr lang="fi-FI" sz="2800" dirty="0"/>
              <a:t>Eettinen näkökulma</a:t>
            </a:r>
          </a:p>
          <a:p>
            <a:pPr marL="285750" indent="-285750">
              <a:buFontTx/>
              <a:buChar char="-"/>
            </a:pPr>
            <a:r>
              <a:rPr lang="fi-FI" sz="2800" dirty="0"/>
              <a:t>Ympäristö näkökulma/ekologisuus</a:t>
            </a:r>
          </a:p>
          <a:p>
            <a:pPr marL="285750" indent="-285750">
              <a:buFontTx/>
              <a:buChar char="-"/>
            </a:pPr>
            <a:endParaRPr lang="fi-FI" sz="2800" dirty="0"/>
          </a:p>
          <a:p>
            <a:r>
              <a:rPr lang="fi-FI" sz="2800" dirty="0"/>
              <a:t>Käytä hyödyksi muitakin lähteitä kuin oppikirjaa. Perusteluissa tukeudu tutkimuksiin (muista minkä tutkimuksen mukaan) Haasta toinen kysymyksillä ja varaudu itse vastaamaan loogisesti!!!</a:t>
            </a:r>
          </a:p>
          <a:p>
            <a:pPr marL="285750" indent="-285750"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122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376218" y="452582"/>
            <a:ext cx="9735127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Väittely kestää 5 minuuttia  Yleisö antaa palautetta </a:t>
            </a:r>
            <a:r>
              <a:rPr lang="fi-FI" dirty="0" err="1" smtClean="0"/>
              <a:t>seuraavanlaisesti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Ryhmä 1 väittelee</a:t>
            </a:r>
          </a:p>
          <a:p>
            <a:endParaRPr lang="fi-FI" dirty="0" smtClean="0"/>
          </a:p>
          <a:p>
            <a:r>
              <a:rPr lang="fi-FI" dirty="0" smtClean="0"/>
              <a:t>Palaute:</a:t>
            </a:r>
          </a:p>
          <a:p>
            <a:r>
              <a:rPr lang="fi-FI" dirty="0" smtClean="0"/>
              <a:t>Perustelut: ryhmä 2</a:t>
            </a:r>
          </a:p>
          <a:p>
            <a:r>
              <a:rPr lang="fi-FI" dirty="0" smtClean="0"/>
              <a:t>Tietämys (uutta tietoa, tutkimustietoa): ryhmä 3</a:t>
            </a:r>
          </a:p>
          <a:p>
            <a:r>
              <a:rPr lang="fi-FI" dirty="0" smtClean="0"/>
              <a:t>Kysymysten esittäminen: ryhmä 4</a:t>
            </a:r>
          </a:p>
          <a:p>
            <a:r>
              <a:rPr lang="fi-FI" dirty="0" smtClean="0"/>
              <a:t>Asiapitoisuus (pysyykö aiheessa): Ryhmä 5</a:t>
            </a:r>
          </a:p>
          <a:p>
            <a:endParaRPr lang="fi-FI" dirty="0"/>
          </a:p>
          <a:p>
            <a:r>
              <a:rPr lang="fi-FI" dirty="0"/>
              <a:t>Ryhmä </a:t>
            </a:r>
            <a:r>
              <a:rPr lang="fi-FI" dirty="0" smtClean="0"/>
              <a:t>2 </a:t>
            </a:r>
            <a:r>
              <a:rPr lang="fi-FI" dirty="0"/>
              <a:t>väittelee</a:t>
            </a:r>
          </a:p>
          <a:p>
            <a:r>
              <a:rPr lang="fi-FI" smtClean="0"/>
              <a:t>Palaute</a:t>
            </a:r>
            <a:r>
              <a:rPr lang="fi-FI" dirty="0"/>
              <a:t>:</a:t>
            </a:r>
          </a:p>
          <a:p>
            <a:r>
              <a:rPr lang="fi-FI" dirty="0"/>
              <a:t>Perustelut: ryhmä 3</a:t>
            </a:r>
          </a:p>
          <a:p>
            <a:r>
              <a:rPr lang="fi-FI" dirty="0"/>
              <a:t>Tietämys (uutta tietoa, tutkimustietoa): ryhmä </a:t>
            </a:r>
            <a:r>
              <a:rPr lang="fi-FI" dirty="0" smtClean="0"/>
              <a:t>4</a:t>
            </a:r>
            <a:endParaRPr lang="fi-FI" dirty="0"/>
          </a:p>
          <a:p>
            <a:r>
              <a:rPr lang="fi-FI" dirty="0"/>
              <a:t>Kysymysten esittäminen: ryhmä </a:t>
            </a:r>
            <a:r>
              <a:rPr lang="fi-FI" dirty="0" smtClean="0"/>
              <a:t>5</a:t>
            </a:r>
            <a:endParaRPr lang="fi-FI" dirty="0"/>
          </a:p>
          <a:p>
            <a:r>
              <a:rPr lang="fi-FI" dirty="0"/>
              <a:t>Asiapitoisuus (pysyykö aiheessa): Ryhmä </a:t>
            </a:r>
            <a:r>
              <a:rPr lang="fi-FI" dirty="0" smtClean="0"/>
              <a:t>1</a:t>
            </a:r>
          </a:p>
          <a:p>
            <a:endParaRPr lang="fi-FI" dirty="0"/>
          </a:p>
          <a:p>
            <a:r>
              <a:rPr lang="fi-FI" dirty="0"/>
              <a:t>Ryhmä </a:t>
            </a:r>
            <a:r>
              <a:rPr lang="fi-FI" dirty="0" smtClean="0"/>
              <a:t>3 </a:t>
            </a:r>
            <a:r>
              <a:rPr lang="fi-FI" dirty="0"/>
              <a:t>väittelee</a:t>
            </a:r>
          </a:p>
          <a:p>
            <a:r>
              <a:rPr lang="fi-FI" dirty="0"/>
              <a:t>Palaute:</a:t>
            </a:r>
          </a:p>
          <a:p>
            <a:r>
              <a:rPr lang="fi-FI" dirty="0"/>
              <a:t>Perustelut: ryhmä </a:t>
            </a:r>
            <a:r>
              <a:rPr lang="fi-FI" dirty="0" smtClean="0"/>
              <a:t>4</a:t>
            </a:r>
            <a:endParaRPr lang="fi-FI" dirty="0"/>
          </a:p>
          <a:p>
            <a:r>
              <a:rPr lang="fi-FI" dirty="0"/>
              <a:t>Tietämys (uutta tietoa, tutkimustietoa): ryhmä </a:t>
            </a:r>
            <a:r>
              <a:rPr lang="fi-FI" dirty="0" smtClean="0"/>
              <a:t>5</a:t>
            </a:r>
            <a:endParaRPr lang="fi-FI" dirty="0"/>
          </a:p>
          <a:p>
            <a:r>
              <a:rPr lang="fi-FI" dirty="0"/>
              <a:t>Kysymysten esittäminen: ryhmä 1</a:t>
            </a:r>
          </a:p>
          <a:p>
            <a:r>
              <a:rPr lang="fi-FI" dirty="0"/>
              <a:t>Asiapitoisuus (pysyykö aiheessa): Ryhmä </a:t>
            </a:r>
            <a:r>
              <a:rPr lang="fi-FI" dirty="0" smtClean="0"/>
              <a:t>2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7377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117600" y="230909"/>
            <a:ext cx="1023389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Ryhmä </a:t>
            </a:r>
            <a:r>
              <a:rPr lang="fi-FI" dirty="0" smtClean="0"/>
              <a:t>4 </a:t>
            </a:r>
            <a:r>
              <a:rPr lang="fi-FI" dirty="0"/>
              <a:t>väittelee</a:t>
            </a:r>
          </a:p>
          <a:p>
            <a:endParaRPr lang="fi-FI" dirty="0" smtClean="0"/>
          </a:p>
          <a:p>
            <a:r>
              <a:rPr lang="fi-FI" dirty="0" smtClean="0"/>
              <a:t>Palaute</a:t>
            </a:r>
            <a:r>
              <a:rPr lang="fi-FI" dirty="0"/>
              <a:t>:</a:t>
            </a:r>
          </a:p>
          <a:p>
            <a:r>
              <a:rPr lang="fi-FI" dirty="0"/>
              <a:t>Perustelut: ryhmä </a:t>
            </a:r>
            <a:r>
              <a:rPr lang="fi-FI" dirty="0" smtClean="0"/>
              <a:t>5</a:t>
            </a:r>
            <a:endParaRPr lang="fi-FI" dirty="0"/>
          </a:p>
          <a:p>
            <a:r>
              <a:rPr lang="fi-FI" dirty="0"/>
              <a:t>Tietämys (uutta tietoa, tutkimustietoa): ryhmä </a:t>
            </a:r>
            <a:r>
              <a:rPr lang="fi-FI" dirty="0" smtClean="0"/>
              <a:t>1</a:t>
            </a:r>
            <a:endParaRPr lang="fi-FI" dirty="0"/>
          </a:p>
          <a:p>
            <a:r>
              <a:rPr lang="fi-FI" dirty="0"/>
              <a:t>Kysymysten esittäminen: ryhmä </a:t>
            </a:r>
            <a:r>
              <a:rPr lang="fi-FI" dirty="0" smtClean="0"/>
              <a:t>2</a:t>
            </a:r>
            <a:endParaRPr lang="fi-FI" dirty="0"/>
          </a:p>
          <a:p>
            <a:r>
              <a:rPr lang="fi-FI" dirty="0"/>
              <a:t>Asiapitoisuus (pysyykö aiheessa): Ryhmä </a:t>
            </a:r>
            <a:r>
              <a:rPr lang="fi-FI" dirty="0" smtClean="0"/>
              <a:t>3</a:t>
            </a:r>
          </a:p>
          <a:p>
            <a:endParaRPr lang="fi-FI" dirty="0"/>
          </a:p>
          <a:p>
            <a:r>
              <a:rPr lang="fi-FI" dirty="0"/>
              <a:t>Ryhmä </a:t>
            </a:r>
            <a:r>
              <a:rPr lang="fi-FI" dirty="0" smtClean="0"/>
              <a:t>5 </a:t>
            </a:r>
            <a:r>
              <a:rPr lang="fi-FI" dirty="0"/>
              <a:t>väittelee</a:t>
            </a:r>
          </a:p>
          <a:p>
            <a:endParaRPr lang="fi-FI" dirty="0" smtClean="0"/>
          </a:p>
          <a:p>
            <a:r>
              <a:rPr lang="fi-FI" dirty="0" smtClean="0"/>
              <a:t>Palaute</a:t>
            </a:r>
            <a:r>
              <a:rPr lang="fi-FI" dirty="0"/>
              <a:t>:</a:t>
            </a:r>
          </a:p>
          <a:p>
            <a:r>
              <a:rPr lang="fi-FI" dirty="0"/>
              <a:t>Perustelut: ryhmä 1</a:t>
            </a:r>
          </a:p>
          <a:p>
            <a:r>
              <a:rPr lang="fi-FI" dirty="0"/>
              <a:t>Tietämys (uutta tietoa, tutkimustietoa): ryhmä </a:t>
            </a:r>
            <a:r>
              <a:rPr lang="fi-FI" dirty="0" smtClean="0"/>
              <a:t>2</a:t>
            </a:r>
            <a:endParaRPr lang="fi-FI" dirty="0"/>
          </a:p>
          <a:p>
            <a:r>
              <a:rPr lang="fi-FI" dirty="0"/>
              <a:t>Kysymysten esittäminen: ryhmä </a:t>
            </a:r>
            <a:r>
              <a:rPr lang="fi-FI" dirty="0" smtClean="0"/>
              <a:t>3</a:t>
            </a:r>
            <a:endParaRPr lang="fi-FI" dirty="0"/>
          </a:p>
          <a:p>
            <a:r>
              <a:rPr lang="fi-FI" dirty="0"/>
              <a:t>Asiapitoisuus (pysyykö aiheessa): Ryhmä </a:t>
            </a:r>
            <a:r>
              <a:rPr lang="fi-FI" dirty="0" smtClean="0"/>
              <a:t>4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7271915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Merkki</Template>
  <TotalTime>61</TotalTime>
  <Words>261</Words>
  <Application>Microsoft Office PowerPoint</Application>
  <PresentationFormat>Laajakuva</PresentationFormat>
  <Paragraphs>83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Gill Sans MT</vt:lpstr>
      <vt:lpstr>Impact</vt:lpstr>
      <vt:lpstr>Wingdings</vt:lpstr>
      <vt:lpstr>Badge</vt:lpstr>
      <vt:lpstr>PÄIHTEET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Jämsän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PÄIHTEET</dc:title>
  <dc:creator>Jouni Alhonmäki</dc:creator>
  <cp:lastModifiedBy>Jouni Alhonmäki</cp:lastModifiedBy>
  <cp:revision>5</cp:revision>
  <dcterms:created xsi:type="dcterms:W3CDTF">2018-11-21T10:07:10Z</dcterms:created>
  <dcterms:modified xsi:type="dcterms:W3CDTF">2018-11-27T11:45:53Z</dcterms:modified>
</cp:coreProperties>
</file>