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9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94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652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09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32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21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09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445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32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36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65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0FC6-9ABC-4416-B978-CD2C8260ED35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379A4-899D-4869-BDC9-BC8480E6F3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7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TE1</a:t>
            </a:r>
            <a:br>
              <a:rPr lang="fi-FI" dirty="0"/>
            </a:br>
            <a:r>
              <a:rPr lang="fi-FI" dirty="0"/>
              <a:t>KANSANTAUDIT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RYHMÄTYÖT</a:t>
            </a:r>
          </a:p>
        </p:txBody>
      </p:sp>
    </p:spTree>
    <p:extLst>
      <p:ext uri="{BB962C8B-B14F-4D97-AF65-F5344CB8AC3E}">
        <p14:creationId xmlns:p14="http://schemas.microsoft.com/office/powerpoint/2010/main" val="323485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OHJEET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Valmistelkaa oppitunti saamastanne aiheesta.</a:t>
            </a:r>
          </a:p>
          <a:p>
            <a:r>
              <a:rPr lang="fi-FI" b="1" dirty="0"/>
              <a:t>Pituus n. 30 min</a:t>
            </a:r>
          </a:p>
          <a:p>
            <a:r>
              <a:rPr lang="fi-FI" dirty="0"/>
              <a:t>Esitystapa vapaa. (toiminnalliset menetelmät, </a:t>
            </a:r>
            <a:r>
              <a:rPr lang="fi-FI" dirty="0" err="1"/>
              <a:t>powerpoint</a:t>
            </a:r>
            <a:r>
              <a:rPr lang="fi-FI" dirty="0"/>
              <a:t>, pelit, digi, jne.) </a:t>
            </a:r>
            <a:r>
              <a:rPr lang="fi-FI" dirty="0">
                <a:solidFill>
                  <a:srgbClr val="FF0000"/>
                </a:solidFill>
              </a:rPr>
              <a:t>Luovuudesta plussaa!!</a:t>
            </a:r>
          </a:p>
          <a:p>
            <a:r>
              <a:rPr lang="fi-FI" dirty="0"/>
              <a:t>Tärkeintä että olennainen asia aiheesta tulee esille ja muutkin oppivat sen. </a:t>
            </a:r>
          </a:p>
          <a:p>
            <a:r>
              <a:rPr lang="fi-FI" dirty="0"/>
              <a:t>Jakakaa työmäärä tasaisesti ryhmässä, kaikki tekevät jotakin.</a:t>
            </a:r>
          </a:p>
          <a:p>
            <a:r>
              <a:rPr lang="fi-FI" dirty="0"/>
              <a:t>Valmis työ tai suunnitelma tunnin rakenteesta </a:t>
            </a:r>
            <a:r>
              <a:rPr lang="fi-FI" dirty="0" err="1"/>
              <a:t>pedanettiin</a:t>
            </a:r>
            <a:r>
              <a:rPr lang="fi-FI" dirty="0"/>
              <a:t> palautuskansioon </a:t>
            </a:r>
            <a:r>
              <a:rPr lang="fi-FI" u="sng" dirty="0"/>
              <a:t>ennen esitystä.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372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Arvioinnissa otetaan huomioon suunnitelma, käytetyt materiaalit sekä käytännön toteutus.</a:t>
            </a:r>
          </a:p>
          <a:p>
            <a:r>
              <a:rPr lang="fi-FI" dirty="0"/>
              <a:t>Jokainen ryhmän jäsen kirjoittaa itsearvioinnin omasta työskentelystään. </a:t>
            </a:r>
          </a:p>
          <a:p>
            <a:r>
              <a:rPr lang="fi-FI" dirty="0"/>
              <a:t>Muut opiskelijat antavat vertaisarvioinnin.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19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63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98764"/>
            <a:ext cx="10515600" cy="5678199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Vko 46-47 Kansantaudit ja tartuntataudit ryhmätyöt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16.11 Tartuntataudit 	Anneli, Eerika</a:t>
            </a:r>
          </a:p>
          <a:p>
            <a:pPr marL="0" indent="0">
              <a:buNone/>
            </a:pPr>
            <a:r>
              <a:rPr lang="fi-FI" dirty="0"/>
              <a:t>16.11 Sydän- ja verisuonitaudit	Miina, Maire, </a:t>
            </a:r>
            <a:r>
              <a:rPr lang="fi-FI"/>
              <a:t>Aada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17.11 Diabetes			Topias, Julius</a:t>
            </a:r>
          </a:p>
          <a:p>
            <a:pPr marL="0" indent="0">
              <a:buNone/>
            </a:pPr>
            <a:r>
              <a:rPr lang="fi-FI" dirty="0"/>
              <a:t>18.11 Syöpätaudit			Aatu, Konsta, Valtteri	</a:t>
            </a:r>
          </a:p>
          <a:p>
            <a:pPr marL="0" indent="0">
              <a:buNone/>
            </a:pPr>
            <a:r>
              <a:rPr lang="fi-FI" dirty="0"/>
              <a:t>20.11 Allergia/astma 		Silja, Elina</a:t>
            </a:r>
          </a:p>
          <a:p>
            <a:pPr marL="0" indent="0">
              <a:buNone/>
            </a:pPr>
            <a:r>
              <a:rPr lang="fi-FI" dirty="0"/>
              <a:t>23.11 Tules				</a:t>
            </a:r>
            <a:r>
              <a:rPr lang="fi-FI" dirty="0" err="1"/>
              <a:t>HelmiP</a:t>
            </a:r>
            <a:r>
              <a:rPr lang="fi-FI" dirty="0"/>
              <a:t>., Petra, </a:t>
            </a:r>
          </a:p>
          <a:p>
            <a:pPr marL="0" indent="0">
              <a:buNone/>
            </a:pPr>
            <a:r>
              <a:rPr lang="fi-FI" dirty="0"/>
              <a:t>23.11 Mielenterveyden häiriöt	Helmi A, Ellen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4920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158</Words>
  <Application>Microsoft Office PowerPoint</Application>
  <PresentationFormat>Laajakuva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TE1 KANSANTAUDIT</vt:lpstr>
      <vt:lpstr>OHJEET</vt:lpstr>
      <vt:lpstr>ARVIOINTI</vt:lpstr>
      <vt:lpstr>PowerPoint-esitys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KANSANTAUDIT</dc:title>
  <dc:creator>Jouni Alhonmäki</dc:creator>
  <cp:lastModifiedBy>Tea Savio</cp:lastModifiedBy>
  <cp:revision>8</cp:revision>
  <dcterms:created xsi:type="dcterms:W3CDTF">2018-12-04T05:45:27Z</dcterms:created>
  <dcterms:modified xsi:type="dcterms:W3CDTF">2020-11-09T07:07:37Z</dcterms:modified>
</cp:coreProperties>
</file>