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133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043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583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3849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93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1693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134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5304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29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91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32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477EE-ED94-4F6E-A077-CC6EDAEFCFF0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13E15-ACFC-4D0D-87F7-46E752A49E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30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MIKROBIT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166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PRIONIT</a:t>
            </a:r>
            <a:endParaRPr lang="fi-FI" dirty="0"/>
          </a:p>
        </p:txBody>
      </p:sp>
      <p:pic>
        <p:nvPicPr>
          <p:cNvPr id="4" name="Sisällön paikkamerkki 3" descr="Prione - Wikipedi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0" y="3167856"/>
            <a:ext cx="2095500" cy="1666875"/>
          </a:xfrm>
        </p:spPr>
      </p:pic>
      <p:pic>
        <p:nvPicPr>
          <p:cNvPr id="5" name="Kuva 4" descr="Virus, batteri, igiene e malattie, facciamo chiarezza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035" y="2120106"/>
            <a:ext cx="29210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867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 VALKUAISAINEMOLEKYYLI</a:t>
            </a:r>
          </a:p>
          <a:p>
            <a:r>
              <a:rPr lang="fi-FI" dirty="0" smtClean="0"/>
              <a:t>TUNNETUIN IHMISEEN TARTTUVA PRIONITAUTI ON CREUTZ-FELDT-JAKOBIN TAUTI JA ELÄIMELLÄ BSE ELI HULLUN LEHMÄN TAUTI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7810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BAKTEERIT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 descr="Desulfovibriot –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00" y="2019300"/>
            <a:ext cx="3175000" cy="2819400"/>
          </a:xfrm>
          <a:prstGeom prst="rect">
            <a:avLst/>
          </a:prstGeom>
        </p:spPr>
      </p:pic>
      <p:pic>
        <p:nvPicPr>
          <p:cNvPr id="5" name="Kuva 4" descr="Aktinobakteerit – Wikipedi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683" y="2520778"/>
            <a:ext cx="1914267" cy="1278554"/>
          </a:xfrm>
          <a:prstGeom prst="rect">
            <a:avLst/>
          </a:prstGeom>
        </p:spPr>
      </p:pic>
      <p:pic>
        <p:nvPicPr>
          <p:cNvPr id="6" name="Kuva 5" descr="Sinimolluset – Wikipedia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00" y="5593366"/>
            <a:ext cx="1749552" cy="12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112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OVAT YKSISOLUISIA JA LISÄÄNTYMISKYKYISIÄ</a:t>
            </a:r>
          </a:p>
          <a:p>
            <a:r>
              <a:rPr lang="fi-FI" dirty="0" smtClean="0"/>
              <a:t>HAVAITAAN TULEHDUSNÄYTTEESTÄ (B- </a:t>
            </a:r>
            <a:r>
              <a:rPr lang="fi-FI" dirty="0" err="1" smtClean="0"/>
              <a:t>crp</a:t>
            </a:r>
            <a:r>
              <a:rPr lang="fi-FI" dirty="0" smtClean="0"/>
              <a:t>)</a:t>
            </a:r>
          </a:p>
          <a:p>
            <a:r>
              <a:rPr lang="fi-FI" dirty="0" smtClean="0"/>
              <a:t>BAKTEERIN AIHEUTTAMAT TULEHDUKSET VOIDAAN HOITAA ANTIBIOOTEILLA</a:t>
            </a:r>
          </a:p>
          <a:p>
            <a:r>
              <a:rPr lang="fi-FI" dirty="0" smtClean="0"/>
              <a:t>BAKTEERIN ITIÖT VOIVAT SÄILYÄ VUOSITUHANSIA SOPIVISSA OLOSUHTEISSA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08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VIRUKSET</a:t>
            </a:r>
            <a:endParaRPr lang="fi-FI" dirty="0"/>
          </a:p>
        </p:txBody>
      </p:sp>
      <p:pic>
        <p:nvPicPr>
          <p:cNvPr id="4" name="Sisällön paikkamerkki 3" descr="Polyomaviridae – Wikipedi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258" y="1989437"/>
            <a:ext cx="5103341" cy="3669957"/>
          </a:xfrm>
        </p:spPr>
      </p:pic>
    </p:spTree>
    <p:extLst>
      <p:ext uri="{BB962C8B-B14F-4D97-AF65-F5344CB8AC3E}">
        <p14:creationId xmlns:p14="http://schemas.microsoft.com/office/powerpoint/2010/main" val="395799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EIVÄT PYSTY LISÄÄNTYMÄÄN ITSENÄISESTI, VAAN TARVITSEVAT ISÄNTÄSOLUN</a:t>
            </a:r>
          </a:p>
          <a:p>
            <a:r>
              <a:rPr lang="fi-FI" dirty="0" smtClean="0"/>
              <a:t>VIRUSTARTUNTAA VOIDAAN TUTKIA VIRUSVILJELYLLÄ TAI OSOITTAMALLA ELIMISTÖSTÄ VIRUSVASTA-AINEITA</a:t>
            </a:r>
          </a:p>
          <a:p>
            <a:r>
              <a:rPr lang="fi-FI" dirty="0" smtClean="0"/>
              <a:t>VAIN OSAA TARTUNNOISTA  VOIDAAN HOITAA VIRUSLÄÄKKEILLÄ </a:t>
            </a:r>
          </a:p>
          <a:p>
            <a:r>
              <a:rPr lang="fi-FI" dirty="0" smtClean="0"/>
              <a:t>OSAAN VIRUKSIA VASTAAN ON KEHITETTY ROKOTTEITA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5473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SIENET</a:t>
            </a:r>
            <a:endParaRPr lang="fi-FI" dirty="0"/>
          </a:p>
        </p:txBody>
      </p:sp>
      <p:pic>
        <p:nvPicPr>
          <p:cNvPr id="4" name="Sisällön paikkamerkki 3" descr="Kynsisieni – Wikipedia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997" y="1825625"/>
            <a:ext cx="4880005" cy="4351338"/>
          </a:xfrm>
        </p:spPr>
      </p:pic>
    </p:spTree>
    <p:extLst>
      <p:ext uri="{BB962C8B-B14F-4D97-AF65-F5344CB8AC3E}">
        <p14:creationId xmlns:p14="http://schemas.microsoft.com/office/powerpoint/2010/main" val="4209779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INFEKTOIVAT ESIM. IHOA, LIMAKALVOJA JA KYNSIÄ</a:t>
            </a:r>
          </a:p>
          <a:p>
            <a:r>
              <a:rPr lang="fi-FI" dirty="0" smtClean="0"/>
              <a:t>HIIVA- JA RIHMASIENET (ESIM. SUKUPUOLIELIMISSÄ, KAINALOISSA, SUUSSA)</a:t>
            </a:r>
          </a:p>
          <a:p>
            <a:r>
              <a:rPr lang="fi-FI" dirty="0" smtClean="0"/>
              <a:t>LÄÄKKEITÄ ON OLEMASSA (TABLETIT JA VOITEET)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5376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PARASIITIT=LOISET</a:t>
            </a:r>
            <a:endParaRPr lang="fi-FI" dirty="0"/>
          </a:p>
        </p:txBody>
      </p:sp>
      <p:pic>
        <p:nvPicPr>
          <p:cNvPr id="4" name="Sisällön paikkamerkki 3" descr="Kihomato – Wikipedi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487" y="1825625"/>
            <a:ext cx="9047026" cy="4351338"/>
          </a:xfrm>
        </p:spPr>
      </p:pic>
      <p:pic>
        <p:nvPicPr>
          <p:cNvPr id="5" name="Kuva 4" descr="Täit – Wikipedi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137" y="2547937"/>
            <a:ext cx="2371725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117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ESIM. KIHOMADOT, TÄIT, PUNKIT, LUTEET, SYYHY</a:t>
            </a:r>
          </a:p>
          <a:p>
            <a:r>
              <a:rPr lang="fi-FI" dirty="0" smtClean="0"/>
              <a:t>MONET LOISET TARTTUVAT IHMISEEN ELÄIMESTÄ</a:t>
            </a:r>
          </a:p>
          <a:p>
            <a:r>
              <a:rPr lang="fi-FI" dirty="0" smtClean="0"/>
              <a:t>LOISINFEKTIOIDEN HOITOON ON VÄHÄN LÄÄKKEITÄ</a:t>
            </a:r>
          </a:p>
          <a:p>
            <a:r>
              <a:rPr lang="fi-FI" dirty="0" smtClean="0"/>
              <a:t>KS KIRJA S. 173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4225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127</Words>
  <Application>Microsoft Office PowerPoint</Application>
  <PresentationFormat>Laajakuva</PresentationFormat>
  <Paragraphs>23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MIKROBIT</vt:lpstr>
      <vt:lpstr>BAKTEERIT</vt:lpstr>
      <vt:lpstr>PowerPoint-esitys</vt:lpstr>
      <vt:lpstr>VIRUKSET</vt:lpstr>
      <vt:lpstr>PowerPoint-esitys</vt:lpstr>
      <vt:lpstr>SIENET</vt:lpstr>
      <vt:lpstr>PowerPoint-esitys</vt:lpstr>
      <vt:lpstr>PARASIITIT=LOISET</vt:lpstr>
      <vt:lpstr>PowerPoint-esitys</vt:lpstr>
      <vt:lpstr>PRIONIT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MIKROBIT</dc:title>
  <dc:creator>Horppu Sari</dc:creator>
  <cp:lastModifiedBy>Horppu Sari</cp:lastModifiedBy>
  <cp:revision>4</cp:revision>
  <dcterms:created xsi:type="dcterms:W3CDTF">2020-04-21T16:51:42Z</dcterms:created>
  <dcterms:modified xsi:type="dcterms:W3CDTF">2020-09-16T19:52:35Z</dcterms:modified>
</cp:coreProperties>
</file>