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1" r:id="rId5"/>
    <p:sldId id="258" r:id="rId6"/>
    <p:sldId id="259" r:id="rId7"/>
    <p:sldId id="260" r:id="rId8"/>
    <p:sldId id="257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923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880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943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78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23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7716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69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719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9980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14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832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B97EF-9627-4844-9368-7F19C16ECC50}" type="datetimeFigureOut">
              <a:rPr lang="fi-FI" smtClean="0"/>
              <a:t>24.9.2020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5554B-E787-40A2-BF9D-67EF60341C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545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ietyoelamaan.fi/tyokyky-kayttoo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kHqaVCSCas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tk.fi/tyohyvinvointi_ja_tyosuojelu/toiminta_tyopaikalla/vastuut_ja_velvoitteet/tyon_vaarojen_selvittaminen_ja_arviointi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tl.fi/tyoymparisto/ergonomian-tietopankki/potilaan-hoitaminen/potilassiirrot/potilaan-siirtymisen-ergonominen-avustamine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kirjastot.diak.fi/files/diak_lib/Pori2008/d3d84e_Pori_Hattukangas_2008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V0FNmFYcSE" TargetMode="External"/><Relationship Id="rId2" Type="http://schemas.openxmlformats.org/officeDocument/2006/relationships/hyperlink" Target="https://www.youtube.com/watch?v=O3h9mch3QZs&amp;list=PLi8ZbPyjAbcUbd3vmtzsg2qDEnkOA22f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lideplayer.biz/slide/2011391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656183"/>
          </a:xfrm>
        </p:spPr>
        <p:txBody>
          <a:bodyPr/>
          <a:lstStyle/>
          <a:p>
            <a:r>
              <a:rPr lang="fi-FI" dirty="0"/>
              <a:t>ERGONOMIA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 Ergonomia tutkii ihmisen, työn ja tekniikan vuorovaikutusta ja </a:t>
            </a:r>
          </a:p>
          <a:p>
            <a:r>
              <a:rPr lang="fi-FI" dirty="0"/>
              <a:t>tuottaa tietoa ja menetelmiä, joiden avulla järjestelmät, tehtävät ja </a:t>
            </a:r>
          </a:p>
          <a:p>
            <a:r>
              <a:rPr lang="fi-FI" dirty="0"/>
              <a:t>ympäristö sovitetaan ihmisen ominaisuuksien, kykyjen ja tarpeiden</a:t>
            </a:r>
          </a:p>
          <a:p>
            <a:r>
              <a:rPr lang="fi-FI" dirty="0"/>
              <a:t>mukaisesti. Ergonomian tavoitteena on ihmisen turvallisuus, terveys ja hyvinvointi sekä toiminnan tehokkuus ja sujuvuus. (TTL)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9617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Työkyky käyttöön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>
                <a:hlinkClick r:id="rId2"/>
              </a:rPr>
              <a:t>https://tietyoelamaan.fi/tyokyky-kayttoon/</a:t>
            </a:r>
            <a:endParaRPr lang="fi-FI" dirty="0"/>
          </a:p>
          <a:p>
            <a:endParaRPr lang="fi-FI" dirty="0"/>
          </a:p>
          <a:p>
            <a:r>
              <a:rPr lang="fi-FI" dirty="0"/>
              <a:t>Mm. muutaman min videoita eri tavoin ”rajoitteisten” henkilöiden työkyvystä</a:t>
            </a:r>
          </a:p>
        </p:txBody>
      </p:sp>
    </p:spTree>
    <p:extLst>
      <p:ext uri="{BB962C8B-B14F-4D97-AF65-F5344CB8AC3E}">
        <p14:creationId xmlns:p14="http://schemas.microsoft.com/office/powerpoint/2010/main" val="95865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Liikunta, palautuminen ja työkyky-</a:t>
            </a:r>
            <a:r>
              <a:rPr lang="fi-FI" dirty="0" err="1"/>
              <a:t>webinaari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https://www.youtube.com/watch?v=EkHqaVCSCas</a:t>
            </a:r>
            <a:endParaRPr lang="fi-FI" dirty="0"/>
          </a:p>
          <a:p>
            <a:r>
              <a:rPr lang="fi-FI" dirty="0"/>
              <a:t>Video 1 h (eri asiantuntijat)</a:t>
            </a:r>
          </a:p>
        </p:txBody>
      </p:sp>
    </p:spTree>
    <p:extLst>
      <p:ext uri="{BB962C8B-B14F-4D97-AF65-F5344CB8AC3E}">
        <p14:creationId xmlns:p14="http://schemas.microsoft.com/office/powerpoint/2010/main" val="360287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Vaarat ja ja niiden ennakointi </a:t>
            </a:r>
          </a:p>
        </p:txBody>
      </p:sp>
      <p:sp>
        <p:nvSpPr>
          <p:cNvPr id="3" name="Suorakulmio 2"/>
          <p:cNvSpPr/>
          <p:nvPr/>
        </p:nvSpPr>
        <p:spPr>
          <a:xfrm>
            <a:off x="2286000" y="296733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>
                <a:hlinkClick r:id="rId2"/>
              </a:rPr>
              <a:t>https://ttk.fi/tyohyvinvointi_ja_tyosuojelu/toiminta_tyopaikalla/vastuut_ja_velvoitteet/tyon_vaarojen_selvittaminen_ja_arviointi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 err="1"/>
              <a:t>Ttk:n</a:t>
            </a:r>
            <a:r>
              <a:rPr lang="fi-FI" dirty="0"/>
              <a:t> video  n. 10 min</a:t>
            </a:r>
          </a:p>
          <a:p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246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Potilaan ergonominen avustaminen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https://www.ttl.fi/tyoymparisto/ergonomian-tietopankki/potilaan-hoitaminen/potilassiirrot/potilaan-siirtymisen-ergonominen-avustaminen/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905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Opiskelijan opas potilassiirroista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http://kirjastot.diak.fi/files/diak_lib/Pori2008/d3d84e_Pori_Hattukangas_2008.pdf</a:t>
            </a:r>
            <a:endParaRPr lang="fi-FI" dirty="0"/>
          </a:p>
          <a:p>
            <a:r>
              <a:rPr lang="fi-FI" dirty="0"/>
              <a:t>Sivulta 47-</a:t>
            </a:r>
          </a:p>
        </p:txBody>
      </p:sp>
    </p:spTree>
    <p:extLst>
      <p:ext uri="{BB962C8B-B14F-4D97-AF65-F5344CB8AC3E}">
        <p14:creationId xmlns:p14="http://schemas.microsoft.com/office/powerpoint/2010/main" val="45224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Esim. </a:t>
            </a:r>
            <a:r>
              <a:rPr lang="fi-FI"/>
              <a:t>potilaan </a:t>
            </a:r>
            <a:r>
              <a:rPr lang="fi-FI" smtClean="0"/>
              <a:t>siirtäminen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www.youtube.com/watch?v=O3h9mch3QZs&amp;list=PLi8ZbPyjAbcUbd3vmtzsg2qDEnkOA22fg</a:t>
            </a:r>
            <a:r>
              <a:rPr lang="fi-FI" dirty="0" smtClean="0"/>
              <a:t> (omaishoitaja)</a:t>
            </a:r>
            <a:endParaRPr lang="fi-FI" dirty="0" smtClean="0">
              <a:hlinkClick r:id="rId3"/>
            </a:endParaRPr>
          </a:p>
          <a:p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</a:t>
            </a:r>
            <a:r>
              <a:rPr lang="fi-FI" dirty="0" smtClean="0">
                <a:hlinkClick r:id="rId3"/>
              </a:rPr>
              <a:t>www.youtube.com/watch?v=xV0FNmFYcSE</a:t>
            </a:r>
            <a:r>
              <a:rPr lang="fi-FI" dirty="0" smtClean="0"/>
              <a:t> (”mankeli”)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182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Tule-vaivoista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http://slideplayer.biz/slide/2011391/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456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134</Words>
  <Application>Microsoft Office PowerPoint</Application>
  <PresentationFormat>Näytössä katseltava diaesitys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ERGONOMIA</vt:lpstr>
      <vt:lpstr>Työkyky käyttöön</vt:lpstr>
      <vt:lpstr>Liikunta, palautuminen ja työkyky-webinaari</vt:lpstr>
      <vt:lpstr>Vaarat ja ja niiden ennakointi </vt:lpstr>
      <vt:lpstr>Potilaan ergonominen avustaminen</vt:lpstr>
      <vt:lpstr>Opiskelijan opas potilassiirroista</vt:lpstr>
      <vt:lpstr>Esim. potilaan siirtäminen</vt:lpstr>
      <vt:lpstr>Tule-vaivoista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ERGONOMIA</dc:title>
  <dc:creator>Sari</dc:creator>
  <cp:lastModifiedBy>Puuperä Sari</cp:lastModifiedBy>
  <cp:revision>12</cp:revision>
  <dcterms:created xsi:type="dcterms:W3CDTF">2015-11-23T19:02:46Z</dcterms:created>
  <dcterms:modified xsi:type="dcterms:W3CDTF">2020-09-24T16:16:11Z</dcterms:modified>
</cp:coreProperties>
</file>