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57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847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70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64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246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717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403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455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000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670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17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11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36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87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7524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95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371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68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254D923-8B1D-4B18-B3EA-C111BAB0E7BE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D1606-53B9-4CBF-A601-C62BA96D78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6236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mea.fi/laakehaut_ja_luettelot/laake75-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Vanhusten lääkehoidon erityispiirteet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86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Lääkkeet ja ikääntyminen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Ruuansulatuskanavan toimint</a:t>
            </a:r>
            <a:r>
              <a:rPr lang="fi-FI" dirty="0"/>
              <a:t>a</a:t>
            </a:r>
            <a:endParaRPr lang="fi-FI" dirty="0" smtClean="0"/>
          </a:p>
          <a:p>
            <a:pPr lvl="1"/>
            <a:r>
              <a:rPr lang="fi-FI" dirty="0" smtClean="0"/>
              <a:t>Syljeneritys heikkenee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ahan happamuus vähenee</a:t>
            </a:r>
          </a:p>
          <a:p>
            <a:pPr lvl="1"/>
            <a:r>
              <a:rPr lang="fi-FI" dirty="0" smtClean="0"/>
              <a:t>Maha-suolikanavan liikkuvuus heikkenee</a:t>
            </a:r>
          </a:p>
          <a:p>
            <a:r>
              <a:rPr lang="fi-FI" dirty="0" smtClean="0"/>
              <a:t>Yleensä lääkkeet ja ravintoaineet imeytyvät tehokkaasti</a:t>
            </a:r>
          </a:p>
          <a:p>
            <a:r>
              <a:rPr lang="fi-FI" dirty="0" smtClean="0"/>
              <a:t>Ummetustaipumus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473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”Lean </a:t>
            </a:r>
            <a:r>
              <a:rPr lang="fi-FI" dirty="0" err="1" smtClean="0"/>
              <a:t>body</a:t>
            </a:r>
            <a:r>
              <a:rPr lang="fi-FI" dirty="0" smtClean="0"/>
              <a:t> </a:t>
            </a:r>
            <a:r>
              <a:rPr lang="fi-FI" dirty="0" err="1" smtClean="0"/>
              <a:t>mass</a:t>
            </a:r>
            <a:r>
              <a:rPr lang="fi-FI" dirty="0" smtClean="0"/>
              <a:t>” –kudoksen eli toiminnallisen kudoksen, mm. lihaksiston osuus kehon painosta vähenee jopa 12-19 % ihmisen vanhetessa</a:t>
            </a:r>
          </a:p>
          <a:p>
            <a:r>
              <a:rPr lang="fi-FI" dirty="0" smtClean="0"/>
              <a:t>Rasvan osuus painosta lisääntyy jopa 14-35 %</a:t>
            </a:r>
          </a:p>
          <a:p>
            <a:r>
              <a:rPr lang="fi-FI" dirty="0" smtClean="0"/>
              <a:t>Veden osuus kehosta vähenee</a:t>
            </a:r>
          </a:p>
          <a:p>
            <a:r>
              <a:rPr lang="fi-FI" dirty="0" smtClean="0"/>
              <a:t>Muutosten merkitys lääkkeiden jakautumisessa riippuu siitä, onko lääke vesi- vai rasvaliukoinen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195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Vesiliuokoisten</a:t>
            </a:r>
            <a:r>
              <a:rPr lang="fi-FI" dirty="0" smtClean="0"/>
              <a:t> lääkkeiden jakautumistilavuus pienenee, kun veden määrä kehossa vähenee</a:t>
            </a:r>
          </a:p>
          <a:p>
            <a:r>
              <a:rPr lang="fi-FI" dirty="0" smtClean="0"/>
              <a:t>Lääkkeen teho kasvaa vanhetessa</a:t>
            </a:r>
          </a:p>
          <a:p>
            <a:r>
              <a:rPr lang="fi-FI" dirty="0" err="1" smtClean="0"/>
              <a:t>Digoksiini</a:t>
            </a:r>
            <a:r>
              <a:rPr lang="fi-FI" dirty="0" smtClean="0"/>
              <a:t>, penisilliinit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1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Rasvaliukoisten lääkkeiden jakautumistila kasvaa, kun rasvan osuus kehon kokonaispainosta lisääntyy</a:t>
            </a:r>
          </a:p>
          <a:p>
            <a:r>
              <a:rPr lang="fi-FI" dirty="0" smtClean="0"/>
              <a:t>Lääkkeiden vaikutus saattaa tulla näkyviin hitaammin, mutta kumuloitumisvaara on korkea</a:t>
            </a:r>
          </a:p>
          <a:p>
            <a:r>
              <a:rPr lang="fi-FI" dirty="0" smtClean="0"/>
              <a:t>Diatsepaami ja muut </a:t>
            </a:r>
            <a:r>
              <a:rPr lang="fi-FI" dirty="0" err="1" smtClean="0"/>
              <a:t>bentsodiatsepiinit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979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Munuaisten ja maksan toiminnan heikkeneminen</a:t>
            </a:r>
          </a:p>
          <a:p>
            <a:r>
              <a:rPr lang="fi-FI" dirty="0" smtClean="0"/>
              <a:t>Rasvaliukoisten </a:t>
            </a:r>
            <a:r>
              <a:rPr lang="fi-FI" dirty="0" smtClean="0"/>
              <a:t>lääkeaineiden hajoaminen hidastuu </a:t>
            </a:r>
          </a:p>
          <a:p>
            <a:r>
              <a:rPr lang="fi-FI" dirty="0" smtClean="0"/>
              <a:t>Kyky erittää lääkeaineita ja kuona-aineita heikkenee</a:t>
            </a:r>
          </a:p>
          <a:p>
            <a:r>
              <a:rPr lang="fi-FI" dirty="0" smtClean="0"/>
              <a:t>Lääkkeet erittyvät hitaasti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148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Lääkkeet imeytyvät hyvin</a:t>
            </a:r>
          </a:p>
          <a:p>
            <a:r>
              <a:rPr lang="fi-FI" dirty="0" smtClean="0"/>
              <a:t>Kudokset ovat herkkiä lääkevaikutuksille ja haittavaikutuksille</a:t>
            </a:r>
          </a:p>
          <a:p>
            <a:r>
              <a:rPr lang="fi-FI" dirty="0" smtClean="0"/>
              <a:t>Maksa hajottaa hitaasti</a:t>
            </a:r>
          </a:p>
          <a:p>
            <a:r>
              <a:rPr lang="fi-FI" dirty="0" smtClean="0"/>
              <a:t>Munuaiset erittävät hitaasti 75-80 vuotta täyttäneillä</a:t>
            </a:r>
          </a:p>
          <a:p>
            <a:r>
              <a:rPr lang="fi-FI" dirty="0" smtClean="0"/>
              <a:t>Lääke aloitetaan pienellä annoksella, nostetaan hitaasti</a:t>
            </a:r>
          </a:p>
          <a:p>
            <a:r>
              <a:rPr lang="fi-FI" dirty="0" smtClean="0"/>
              <a:t>Lääkeannokset vuorokaudessa pienemmät kuin nuoremmilla (noin puolet)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835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Vanhusten kannalta kriittisiä lääkeaineita ja lääkeaineryhmiä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Varfariini</a:t>
            </a:r>
          </a:p>
          <a:p>
            <a:r>
              <a:rPr lang="fi-FI" dirty="0" smtClean="0"/>
              <a:t>Tulehduskipulääkkeet</a:t>
            </a:r>
          </a:p>
          <a:p>
            <a:r>
              <a:rPr lang="fi-FI" dirty="0" err="1" smtClean="0"/>
              <a:t>Antikolinergit</a:t>
            </a:r>
            <a:endParaRPr lang="fi-FI" dirty="0" smtClean="0"/>
          </a:p>
          <a:p>
            <a:r>
              <a:rPr lang="fi-FI" dirty="0" err="1" smtClean="0"/>
              <a:t>Antipsykootit</a:t>
            </a:r>
            <a:endParaRPr lang="fi-FI" dirty="0" smtClean="0"/>
          </a:p>
          <a:p>
            <a:r>
              <a:rPr lang="fi-FI" dirty="0" err="1" smtClean="0"/>
              <a:t>Bentosdiatsepiinit</a:t>
            </a:r>
            <a:endParaRPr lang="fi-FI" dirty="0" smtClean="0"/>
          </a:p>
          <a:p>
            <a:r>
              <a:rPr lang="fi-FI" dirty="0" smtClean="0"/>
              <a:t>Unilääkkeet</a:t>
            </a:r>
          </a:p>
          <a:p>
            <a:r>
              <a:rPr lang="fi-FI" dirty="0" err="1" smtClean="0"/>
              <a:t>Trisykliset</a:t>
            </a:r>
            <a:r>
              <a:rPr lang="fi-FI" dirty="0" smtClean="0"/>
              <a:t> masennuslääkkeet</a:t>
            </a:r>
          </a:p>
          <a:p>
            <a:r>
              <a:rPr lang="fi-FI" dirty="0" err="1" smtClean="0"/>
              <a:t>Serotonergiset</a:t>
            </a:r>
            <a:r>
              <a:rPr lang="fi-FI" dirty="0" smtClean="0"/>
              <a:t> masennuslääkkeet</a:t>
            </a:r>
          </a:p>
          <a:p>
            <a:r>
              <a:rPr lang="fi-FI" dirty="0" err="1" smtClean="0"/>
              <a:t>Antipsykootit</a:t>
            </a:r>
            <a:endParaRPr lang="fi-FI" dirty="0" smtClean="0"/>
          </a:p>
          <a:p>
            <a:r>
              <a:rPr lang="fi-FI" dirty="0" smtClean="0"/>
              <a:t>Verenpainelääkkeet verisuonten laajentajat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122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www.fimea.fi/laakehaut_ja_luettelot/laake75-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933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</TotalTime>
  <Words>187</Words>
  <Application>Microsoft Office PowerPoint</Application>
  <PresentationFormat>Laajakuva</PresentationFormat>
  <Paragraphs>41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Ioni</vt:lpstr>
      <vt:lpstr>Vanhusten lääkehoidon erityispiirteet</vt:lpstr>
      <vt:lpstr>Lääkkeet ja ikääntyminen</vt:lpstr>
      <vt:lpstr>PowerPoint-esitys</vt:lpstr>
      <vt:lpstr>PowerPoint-esitys</vt:lpstr>
      <vt:lpstr>PowerPoint-esitys</vt:lpstr>
      <vt:lpstr>PowerPoint-esitys</vt:lpstr>
      <vt:lpstr>PowerPoint-esitys</vt:lpstr>
      <vt:lpstr>Vanhusten kannalta kriittisiä lääkeaineita ja lääkeaineryhmiä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Vanhusten lääkehoidon erityispiirteet</dc:title>
  <dc:creator>Partanen Mari</dc:creator>
  <cp:lastModifiedBy>Partanen Mari</cp:lastModifiedBy>
  <cp:revision>10</cp:revision>
  <dcterms:created xsi:type="dcterms:W3CDTF">2016-10-17T09:48:06Z</dcterms:created>
  <dcterms:modified xsi:type="dcterms:W3CDTF">2018-03-26T12:04:05Z</dcterms:modified>
</cp:coreProperties>
</file>