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7" r:id="rId3"/>
    <p:sldId id="262" r:id="rId4"/>
    <p:sldId id="263" r:id="rId5"/>
    <p:sldId id="272" r:id="rId6"/>
    <p:sldId id="265" r:id="rId7"/>
    <p:sldId id="277" r:id="rId8"/>
    <p:sldId id="274" r:id="rId9"/>
    <p:sldId id="275" r:id="rId10"/>
    <p:sldId id="271" r:id="rId11"/>
    <p:sldId id="267" r:id="rId12"/>
    <p:sldId id="287" r:id="rId13"/>
    <p:sldId id="279" r:id="rId14"/>
    <p:sldId id="280"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98" d="100"/>
          <a:sy n="98" d="100"/>
        </p:scale>
        <p:origin x="35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i-FI"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fi-FI" sz="1200"/>
            </a:lvl1pPr>
          </a:lstStyle>
          <a:p>
            <a:fld id="{432C5D79-E691-4B51-88CB-C0A16ECEC709}" type="datetimeFigureOut">
              <a:rPr lang="fi-FI" smtClean="0"/>
              <a:t>5.3.2022</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fi-FI"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fi-FI" sz="1200"/>
            </a:lvl1pPr>
          </a:lstStyle>
          <a:p>
            <a:fld id="{FE037FB0-595B-40EF-A0BA-20862A72C3E0}" type="slidenum">
              <a:rPr lang="fi-FI" smtClean="0"/>
              <a:t>‹#›</a:t>
            </a:fld>
            <a:endParaRPr lang="fi-FI"/>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i-FI"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i-FI" sz="1200"/>
            </a:lvl1pPr>
          </a:lstStyle>
          <a:p>
            <a:fld id="{2D550A96-7895-4775-80EE-AA77FEB2A3F9}" type="datetimeFigureOut">
              <a:t>5.3.2022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i-FI"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i-FI" sz="1200"/>
            </a:lvl1pPr>
          </a:lstStyle>
          <a:p>
            <a:fld id="{B94165F4-379C-44F2-8E89-DB43904FE854}" type="slidenum">
              <a:t>‹#›</a:t>
            </a:fld>
            <a:endParaRPr lang="fi-FI"/>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lang="fi-FI" sz="1200" kern="1200">
        <a:solidFill>
          <a:schemeClr val="tx1"/>
        </a:solidFill>
        <a:latin typeface="+mn-lt"/>
        <a:ea typeface="+mn-ea"/>
        <a:cs typeface="+mn-cs"/>
      </a:defRPr>
    </a:lvl1pPr>
    <a:lvl2pPr marL="457200" algn="l" defTabSz="914400" rtl="0" eaLnBrk="1" latinLnBrk="0" hangingPunct="1">
      <a:defRPr lang="fi-FI" sz="1200" kern="1200">
        <a:solidFill>
          <a:schemeClr val="tx1"/>
        </a:solidFill>
        <a:latin typeface="+mn-lt"/>
        <a:ea typeface="+mn-ea"/>
        <a:cs typeface="+mn-cs"/>
      </a:defRPr>
    </a:lvl2pPr>
    <a:lvl3pPr marL="914400" algn="l" defTabSz="914400" rtl="0" eaLnBrk="1" latinLnBrk="0" hangingPunct="1">
      <a:defRPr lang="fi-FI" sz="1200" kern="1200">
        <a:solidFill>
          <a:schemeClr val="tx1"/>
        </a:solidFill>
        <a:latin typeface="+mn-lt"/>
        <a:ea typeface="+mn-ea"/>
        <a:cs typeface="+mn-cs"/>
      </a:defRPr>
    </a:lvl3pPr>
    <a:lvl4pPr marL="1371600" algn="l" defTabSz="914400" rtl="0" eaLnBrk="1" latinLnBrk="0" hangingPunct="1">
      <a:defRPr lang="fi-FI" sz="1200" kern="1200">
        <a:solidFill>
          <a:schemeClr val="tx1"/>
        </a:solidFill>
        <a:latin typeface="+mn-lt"/>
        <a:ea typeface="+mn-ea"/>
        <a:cs typeface="+mn-cs"/>
      </a:defRPr>
    </a:lvl4pPr>
    <a:lvl5pPr marL="1828800" algn="l" defTabSz="914400" rtl="0" eaLnBrk="1" latinLnBrk="0" hangingPunct="1">
      <a:defRPr lang="fi-FI" sz="1200" kern="1200">
        <a:solidFill>
          <a:schemeClr val="tx1"/>
        </a:solidFill>
        <a:latin typeface="+mn-lt"/>
        <a:ea typeface="+mn-ea"/>
        <a:cs typeface="+mn-cs"/>
      </a:defRPr>
    </a:lvl5pPr>
    <a:lvl6pPr marL="2286000" algn="l" defTabSz="914400" rtl="0" eaLnBrk="1" latinLnBrk="0" hangingPunct="1">
      <a:defRPr lang="fi-FI" sz="1200" kern="1200">
        <a:solidFill>
          <a:schemeClr val="tx1"/>
        </a:solidFill>
        <a:latin typeface="+mn-lt"/>
        <a:ea typeface="+mn-ea"/>
        <a:cs typeface="+mn-cs"/>
      </a:defRPr>
    </a:lvl6pPr>
    <a:lvl7pPr marL="2743200" algn="l" defTabSz="914400" rtl="0" eaLnBrk="1" latinLnBrk="0" hangingPunct="1">
      <a:defRPr lang="fi-FI" sz="1200" kern="1200">
        <a:solidFill>
          <a:schemeClr val="tx1"/>
        </a:solidFill>
        <a:latin typeface="+mn-lt"/>
        <a:ea typeface="+mn-ea"/>
        <a:cs typeface="+mn-cs"/>
      </a:defRPr>
    </a:lvl7pPr>
    <a:lvl8pPr marL="3200400" algn="l" defTabSz="914400" rtl="0" eaLnBrk="1" latinLnBrk="0" hangingPunct="1">
      <a:defRPr lang="fi-FI" sz="1200" kern="1200">
        <a:solidFill>
          <a:schemeClr val="tx1"/>
        </a:solidFill>
        <a:latin typeface="+mn-lt"/>
        <a:ea typeface="+mn-ea"/>
        <a:cs typeface="+mn-cs"/>
      </a:defRPr>
    </a:lvl8pPr>
    <a:lvl9pPr marL="3657600" algn="l" defTabSz="914400" rtl="0" eaLnBrk="1" latinLnBrk="0" hangingPunct="1">
      <a:defRPr lang="fi-FI"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2413" y="1981200"/>
            <a:ext cx="9144000" cy="2609851"/>
          </a:xfrm>
        </p:spPr>
        <p:txBody>
          <a:bodyPr anchor="b">
            <a:normAutofit/>
          </a:bodyPr>
          <a:lstStyle>
            <a:lvl1pPr algn="l" latinLnBrk="0">
              <a:defRPr lang="fi-FI" sz="6600"/>
            </a:lvl1pPr>
          </a:lstStyle>
          <a:p>
            <a:r>
              <a:rPr lang="fi-FI"/>
              <a:t>Muokkaa perustyyl. napsautt.</a:t>
            </a:r>
          </a:p>
        </p:txBody>
      </p:sp>
      <p:sp>
        <p:nvSpPr>
          <p:cNvPr id="3" name="Alaotsikko 2"/>
          <p:cNvSpPr>
            <a:spLocks noGrp="1"/>
          </p:cNvSpPr>
          <p:nvPr>
            <p:ph type="subTitle" idx="1"/>
          </p:nvPr>
        </p:nvSpPr>
        <p:spPr>
          <a:xfrm>
            <a:off x="1522413" y="4800600"/>
            <a:ext cx="9144000" cy="1143000"/>
          </a:xfrm>
        </p:spPr>
        <p:txBody>
          <a:bodyPr/>
          <a:lstStyle>
            <a:lvl1pPr marL="0" indent="0" algn="l" latinLnBrk="0">
              <a:buNone/>
              <a:defRPr lang="fi-FI" sz="2400">
                <a:solidFill>
                  <a:schemeClr val="accent1">
                    <a:lumMod val="50000"/>
                  </a:schemeClr>
                </a:solidFill>
              </a:defRPr>
            </a:lvl1pPr>
            <a:lvl2pPr marL="457200" indent="0" algn="ctr" latinLnBrk="0">
              <a:buNone/>
              <a:defRPr lang="fi-FI" sz="2000"/>
            </a:lvl2pPr>
            <a:lvl3pPr marL="914400" indent="0" algn="ctr" latinLnBrk="0">
              <a:buNone/>
              <a:defRPr lang="fi-FI" sz="1800"/>
            </a:lvl3pPr>
            <a:lvl4pPr marL="1371600" indent="0" algn="ctr" latinLnBrk="0">
              <a:buNone/>
              <a:defRPr lang="fi-FI" sz="1600"/>
            </a:lvl4pPr>
            <a:lvl5pPr marL="1828800" indent="0" algn="ctr" latinLnBrk="0">
              <a:buNone/>
              <a:defRPr lang="fi-FI" sz="1600"/>
            </a:lvl5pPr>
            <a:lvl6pPr marL="2286000" indent="0" algn="ctr" latinLnBrk="0">
              <a:buNone/>
              <a:defRPr lang="fi-FI" sz="1600"/>
            </a:lvl6pPr>
            <a:lvl7pPr marL="2743200" indent="0" algn="ctr" latinLnBrk="0">
              <a:buNone/>
              <a:defRPr lang="fi-FI" sz="1600"/>
            </a:lvl7pPr>
            <a:lvl8pPr marL="3200400" indent="0" algn="ctr" latinLnBrk="0">
              <a:buNone/>
              <a:defRPr lang="fi-FI" sz="1600"/>
            </a:lvl8pPr>
            <a:lvl9pPr marL="3657600" indent="0" algn="ctr" latinLnBrk="0">
              <a:buNone/>
              <a:defRPr lang="fi-FI" sz="1600"/>
            </a:lvl9pPr>
          </a:lstStyle>
          <a:p>
            <a:r>
              <a:rPr lang="fi-FI"/>
              <a:t>Muokkaa alaotsikon perustyyliä napsautt.</a:t>
            </a:r>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7" name="Puolivapaa piirt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Puolivapaa piirt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3406132-7CE6-45E4-90D4-91693943292D}" type="datetime1">
              <a:t>5.3.2022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p:txBody>
          <a:bodyPr anchor="b">
            <a:normAutofit/>
          </a:bodyPr>
          <a:lstStyle>
            <a:lvl1pPr latinLnBrk="0">
              <a:defRPr lang="fi-FI" sz="4800"/>
            </a:lvl1pPr>
          </a:lstStyle>
          <a:p>
            <a:r>
              <a:rPr lang="fi-FI"/>
              <a:t>Muokkaa perustyyl. napsautt.</a:t>
            </a:r>
          </a:p>
        </p:txBody>
      </p:sp>
      <p:sp>
        <p:nvSpPr>
          <p:cNvPr id="3" name="Tekstin paikkamerkki 2"/>
          <p:cNvSpPr>
            <a:spLocks noGrp="1"/>
          </p:cNvSpPr>
          <p:nvPr>
            <p:ph type="body" idx="1"/>
          </p:nvPr>
        </p:nvSpPr>
        <p:spPr>
          <a:xfrm>
            <a:off x="1522413" y="4800600"/>
            <a:ext cx="9144000" cy="1143000"/>
          </a:xfrm>
        </p:spPr>
        <p:txBody>
          <a:bodyPr/>
          <a:lstStyle>
            <a:lvl1pPr marL="0" indent="0" latinLnBrk="0">
              <a:buNone/>
              <a:defRPr lang="fi-FI" sz="2400">
                <a:solidFill>
                  <a:schemeClr val="accent1">
                    <a:lumMod val="50000"/>
                  </a:schemeClr>
                </a:solidFill>
              </a:defRPr>
            </a:lvl1pPr>
            <a:lvl2pPr marL="457200" indent="0" latinLnBrk="0">
              <a:buNone/>
              <a:defRPr lang="fi-FI" sz="2000">
                <a:solidFill>
                  <a:schemeClr val="tx1">
                    <a:tint val="75000"/>
                  </a:schemeClr>
                </a:solidFill>
              </a:defRPr>
            </a:lvl2pPr>
            <a:lvl3pPr marL="914400" indent="0" latinLnBrk="0">
              <a:buNone/>
              <a:defRPr lang="fi-FI" sz="1800">
                <a:solidFill>
                  <a:schemeClr val="tx1">
                    <a:tint val="75000"/>
                  </a:schemeClr>
                </a:solidFill>
              </a:defRPr>
            </a:lvl3pPr>
            <a:lvl4pPr marL="1371600" indent="0" latinLnBrk="0">
              <a:buNone/>
              <a:defRPr lang="fi-FI" sz="1600">
                <a:solidFill>
                  <a:schemeClr val="tx1">
                    <a:tint val="75000"/>
                  </a:schemeClr>
                </a:solidFill>
              </a:defRPr>
            </a:lvl4pPr>
            <a:lvl5pPr marL="1828800" indent="0" latinLnBrk="0">
              <a:buNone/>
              <a:defRPr lang="fi-FI" sz="1600">
                <a:solidFill>
                  <a:schemeClr val="tx1">
                    <a:tint val="75000"/>
                  </a:schemeClr>
                </a:solidFill>
              </a:defRPr>
            </a:lvl5pPr>
            <a:lvl6pPr marL="2286000" indent="0" latinLnBrk="0">
              <a:buNone/>
              <a:defRPr lang="fi-FI" sz="1600">
                <a:solidFill>
                  <a:schemeClr val="tx1">
                    <a:tint val="75000"/>
                  </a:schemeClr>
                </a:solidFill>
              </a:defRPr>
            </a:lvl6pPr>
            <a:lvl7pPr marL="2743200" indent="0" latinLnBrk="0">
              <a:buNone/>
              <a:defRPr lang="fi-FI" sz="1600">
                <a:solidFill>
                  <a:schemeClr val="tx1">
                    <a:tint val="75000"/>
                  </a:schemeClr>
                </a:solidFill>
              </a:defRPr>
            </a:lvl7pPr>
            <a:lvl8pPr marL="3200400" indent="0" latinLnBrk="0">
              <a:buNone/>
              <a:defRPr lang="fi-FI" sz="1600">
                <a:solidFill>
                  <a:schemeClr val="tx1">
                    <a:tint val="75000"/>
                  </a:schemeClr>
                </a:solidFill>
              </a:defRPr>
            </a:lvl8pPr>
            <a:lvl9pPr marL="3657600" indent="0" latinLnBrk="0">
              <a:buNone/>
              <a:defRPr lang="fi-FI"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8357204D-E712-460F-A835-B3805357AA3E}" type="datetime1">
              <a:t>5.3.2022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0" name="Puolivapaa piirt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Puolivapaa piirto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Puolivapaa piirt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293812" y="1676400"/>
            <a:ext cx="4572000" cy="450056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323014" y="1676400"/>
            <a:ext cx="4572000" cy="450056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FFB3E1D-4BB2-4EB5-99F0-C0445BB2CBB6}" type="datetime1">
              <a:t>5.3.2022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2" name="Puolivapaa piirt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Puolivapaa piirto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Puolivapaa piirt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1293813" y="456330"/>
            <a:ext cx="9601202" cy="1067669"/>
          </a:xfrm>
        </p:spPr>
        <p:txBody>
          <a:bodyPr/>
          <a:lstStyle/>
          <a:p>
            <a:r>
              <a:rPr lang="fi-FI"/>
              <a:t>Muokkaa perustyyl. napsautt.</a:t>
            </a:r>
          </a:p>
        </p:txBody>
      </p:sp>
      <p:sp>
        <p:nvSpPr>
          <p:cNvPr id="3" name="Tekstin paikkamerkki 2"/>
          <p:cNvSpPr>
            <a:spLocks noGrp="1"/>
          </p:cNvSpPr>
          <p:nvPr>
            <p:ph type="body" idx="1"/>
          </p:nvPr>
        </p:nvSpPr>
        <p:spPr>
          <a:xfrm>
            <a:off x="1293813" y="1681163"/>
            <a:ext cx="4572000" cy="823912"/>
          </a:xfrm>
        </p:spPr>
        <p:txBody>
          <a:bodyPr anchor="ctr"/>
          <a:lstStyle>
            <a:lvl1pPr marL="0" indent="0" latinLnBrk="0">
              <a:spcBef>
                <a:spcPts val="0"/>
              </a:spcBef>
              <a:buNone/>
              <a:defRPr lang="fi-FI" sz="2400" b="0">
                <a:solidFill>
                  <a:schemeClr val="accent1">
                    <a:lumMod val="50000"/>
                  </a:schemeClr>
                </a:solidFill>
              </a:defRPr>
            </a:lvl1pPr>
            <a:lvl2pPr marL="457200" indent="0" latinLnBrk="0">
              <a:buNone/>
              <a:defRPr lang="fi-FI" sz="2000" b="1"/>
            </a:lvl2pPr>
            <a:lvl3pPr marL="914400" indent="0" latinLnBrk="0">
              <a:buNone/>
              <a:defRPr lang="fi-FI" sz="1800" b="1"/>
            </a:lvl3pPr>
            <a:lvl4pPr marL="1371600" indent="0" latinLnBrk="0">
              <a:buNone/>
              <a:defRPr lang="fi-FI" sz="1600" b="1"/>
            </a:lvl4pPr>
            <a:lvl5pPr marL="1828800" indent="0" latinLnBrk="0">
              <a:buNone/>
              <a:defRPr lang="fi-FI" sz="1600" b="1"/>
            </a:lvl5pPr>
            <a:lvl6pPr marL="2286000" indent="0" latinLnBrk="0">
              <a:buNone/>
              <a:defRPr lang="fi-FI" sz="1600" b="1"/>
            </a:lvl6pPr>
            <a:lvl7pPr marL="2743200" indent="0" latinLnBrk="0">
              <a:buNone/>
              <a:defRPr lang="fi-FI" sz="1600" b="1"/>
            </a:lvl7pPr>
            <a:lvl8pPr marL="3200400" indent="0" latinLnBrk="0">
              <a:buNone/>
              <a:defRPr lang="fi-FI" sz="1600" b="1"/>
            </a:lvl8pPr>
            <a:lvl9pPr marL="3657600" indent="0" latinLnBrk="0">
              <a:buNone/>
              <a:defRPr lang="fi-FI" sz="1600" b="1"/>
            </a:lvl9pPr>
          </a:lstStyle>
          <a:p>
            <a:pPr lvl="0"/>
            <a:r>
              <a:rPr lang="fi-FI"/>
              <a:t>Muokkaa tekstin perustyylejä</a:t>
            </a:r>
          </a:p>
        </p:txBody>
      </p:sp>
      <p:sp>
        <p:nvSpPr>
          <p:cNvPr id="4" name="Sisällön paikkamerkki 3"/>
          <p:cNvSpPr>
            <a:spLocks noGrp="1"/>
          </p:cNvSpPr>
          <p:nvPr>
            <p:ph sz="half" idx="2"/>
          </p:nvPr>
        </p:nvSpPr>
        <p:spPr>
          <a:xfrm>
            <a:off x="1293813" y="2505075"/>
            <a:ext cx="457200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323015" y="1681163"/>
            <a:ext cx="4572000" cy="823912"/>
          </a:xfrm>
        </p:spPr>
        <p:txBody>
          <a:bodyPr anchor="ctr"/>
          <a:lstStyle>
            <a:lvl1pPr marL="0" indent="0" latinLnBrk="0">
              <a:spcBef>
                <a:spcPts val="0"/>
              </a:spcBef>
              <a:buNone/>
              <a:defRPr lang="fi-FI" sz="2400" b="0">
                <a:solidFill>
                  <a:schemeClr val="accent1">
                    <a:lumMod val="50000"/>
                  </a:schemeClr>
                </a:solidFill>
              </a:defRPr>
            </a:lvl1pPr>
            <a:lvl2pPr marL="457200" indent="0" latinLnBrk="0">
              <a:buNone/>
              <a:defRPr lang="fi-FI" sz="2000" b="1"/>
            </a:lvl2pPr>
            <a:lvl3pPr marL="914400" indent="0" latinLnBrk="0">
              <a:buNone/>
              <a:defRPr lang="fi-FI" sz="1800" b="1"/>
            </a:lvl3pPr>
            <a:lvl4pPr marL="1371600" indent="0" latinLnBrk="0">
              <a:buNone/>
              <a:defRPr lang="fi-FI" sz="1600" b="1"/>
            </a:lvl4pPr>
            <a:lvl5pPr marL="1828800" indent="0" latinLnBrk="0">
              <a:buNone/>
              <a:defRPr lang="fi-FI" sz="1600" b="1"/>
            </a:lvl5pPr>
            <a:lvl6pPr marL="2286000" indent="0" latinLnBrk="0">
              <a:buNone/>
              <a:defRPr lang="fi-FI" sz="1600" b="1"/>
            </a:lvl6pPr>
            <a:lvl7pPr marL="2743200" indent="0" latinLnBrk="0">
              <a:buNone/>
              <a:defRPr lang="fi-FI" sz="1600" b="1"/>
            </a:lvl7pPr>
            <a:lvl8pPr marL="3200400" indent="0" latinLnBrk="0">
              <a:buNone/>
              <a:defRPr lang="fi-FI" sz="1600" b="1"/>
            </a:lvl8pPr>
            <a:lvl9pPr marL="3657600" indent="0" latinLnBrk="0">
              <a:buNone/>
              <a:defRPr lang="fi-FI" sz="1600" b="1"/>
            </a:lvl9pPr>
          </a:lstStyle>
          <a:p>
            <a:pPr lvl="0"/>
            <a:r>
              <a:rPr lang="fi-FI"/>
              <a:t>Muokkaa tekstin perustyylejä</a:t>
            </a:r>
          </a:p>
        </p:txBody>
      </p:sp>
      <p:sp>
        <p:nvSpPr>
          <p:cNvPr id="6" name="Sisällön paikkamerkki 5"/>
          <p:cNvSpPr>
            <a:spLocks noGrp="1"/>
          </p:cNvSpPr>
          <p:nvPr>
            <p:ph sz="quarter" idx="4"/>
          </p:nvPr>
        </p:nvSpPr>
        <p:spPr>
          <a:xfrm>
            <a:off x="6323015" y="2505075"/>
            <a:ext cx="457200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3B6470DD-936A-40C7-B2FF-E7290D8BDE85}" type="datetime1">
              <a:t>5.3.2022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Puolivapaa piirt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Puolivapaa piirt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DD9A680-C0D5-4B16-AB7C-0C3F71FB527A}" type="datetime1">
              <a:t>5.3.2022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3B13F4F-0B88-4C49-B9D1-C95270C9BFC4}" type="datetime1">
              <a:t>5.3.2022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t lehdet">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C23E08E-F1BA-4F47-A445-B54A4E6BD6A4}" type="datetime1">
              <a:t>5.3.2022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Sisältö ja kuvateksti">
    <p:spTree>
      <p:nvGrpSpPr>
        <p:cNvPr id="1" name=""/>
        <p:cNvGrpSpPr/>
        <p:nvPr/>
      </p:nvGrpSpPr>
      <p:grpSpPr>
        <a:xfrm>
          <a:off x="0" y="0"/>
          <a:ext cx="0" cy="0"/>
          <a:chOff x="0" y="0"/>
          <a:chExt cx="0" cy="0"/>
        </a:xfrm>
      </p:grpSpPr>
      <p:sp>
        <p:nvSpPr>
          <p:cNvPr id="10" name="Puolivapaa piirt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Puolivapaa piirto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Puolivapaa piirt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nchor="b"/>
          <a:lstStyle>
            <a:lvl1pPr latinLnBrk="0">
              <a:defRPr lang="fi-FI" sz="3200"/>
            </a:lvl1pPr>
          </a:lstStyle>
          <a:p>
            <a:r>
              <a:rPr lang="fi-FI"/>
              <a:t>Muokkaa perustyyl. napsautt.</a:t>
            </a:r>
          </a:p>
        </p:txBody>
      </p:sp>
      <p:sp>
        <p:nvSpPr>
          <p:cNvPr id="3" name="Sisällön paikkamerkki 2"/>
          <p:cNvSpPr>
            <a:spLocks noGrp="1"/>
          </p:cNvSpPr>
          <p:nvPr>
            <p:ph idx="1"/>
          </p:nvPr>
        </p:nvSpPr>
        <p:spPr>
          <a:xfrm>
            <a:off x="4724400" y="1676400"/>
            <a:ext cx="6172200" cy="4572000"/>
          </a:xfrm>
        </p:spPr>
        <p:txBody>
          <a:bodyPr>
            <a:normAutofit/>
          </a:bodyPr>
          <a:lstStyle>
            <a:lvl1pPr latinLnBrk="0">
              <a:defRPr lang="fi-FI" sz="2000"/>
            </a:lvl1pPr>
            <a:lvl2pPr latinLnBrk="0">
              <a:defRPr lang="fi-FI" sz="1800"/>
            </a:lvl2pPr>
            <a:lvl3pPr latinLnBrk="0">
              <a:defRPr lang="fi-FI" sz="1600"/>
            </a:lvl3pPr>
            <a:lvl4pPr latinLnBrk="0">
              <a:defRPr lang="fi-FI" sz="1400"/>
            </a:lvl4pPr>
            <a:lvl5pPr latinLnBrk="0">
              <a:defRPr lang="fi-FI" sz="1400"/>
            </a:lvl5pPr>
            <a:lvl6pPr latinLnBrk="0">
              <a:defRPr lang="fi-FI" sz="2000"/>
            </a:lvl6pPr>
            <a:lvl7pPr latinLnBrk="0">
              <a:defRPr lang="fi-FI" sz="2000"/>
            </a:lvl7pPr>
            <a:lvl8pPr latinLnBrk="0">
              <a:defRPr lang="fi-FI" sz="2000"/>
            </a:lvl8pPr>
            <a:lvl9pPr latinLnBrk="0">
              <a:defRPr lang="fi-FI"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1327679" y="1676400"/>
            <a:ext cx="3108960" cy="4572000"/>
          </a:xfrm>
        </p:spPr>
        <p:txBody>
          <a:bodyPr>
            <a:normAutofit/>
          </a:bodyPr>
          <a:lstStyle>
            <a:lvl1pPr marL="0" indent="0" latinLnBrk="0">
              <a:buNone/>
              <a:defRPr lang="fi-FI" sz="1800"/>
            </a:lvl1pPr>
            <a:lvl2pPr marL="457200" indent="0" latinLnBrk="0">
              <a:buNone/>
              <a:defRPr lang="fi-FI" sz="1400"/>
            </a:lvl2pPr>
            <a:lvl3pPr marL="914400" indent="0" latinLnBrk="0">
              <a:buNone/>
              <a:defRPr lang="fi-FI" sz="1200"/>
            </a:lvl3pPr>
            <a:lvl4pPr marL="1371600" indent="0" latinLnBrk="0">
              <a:buNone/>
              <a:defRPr lang="fi-FI" sz="1000"/>
            </a:lvl4pPr>
            <a:lvl5pPr marL="1828800" indent="0" latinLnBrk="0">
              <a:buNone/>
              <a:defRPr lang="fi-FI" sz="1000"/>
            </a:lvl5pPr>
            <a:lvl6pPr marL="2286000" indent="0" latinLnBrk="0">
              <a:buNone/>
              <a:defRPr lang="fi-FI" sz="1000"/>
            </a:lvl6pPr>
            <a:lvl7pPr marL="2743200" indent="0" latinLnBrk="0">
              <a:buNone/>
              <a:defRPr lang="fi-FI" sz="1000"/>
            </a:lvl7pPr>
            <a:lvl8pPr marL="3200400" indent="0" latinLnBrk="0">
              <a:buNone/>
              <a:defRPr lang="fi-FI" sz="1000"/>
            </a:lvl8pPr>
            <a:lvl9pPr marL="3657600" indent="0" latinLnBrk="0">
              <a:buNone/>
              <a:defRPr lang="fi-FI"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DA87197-55AE-4427-94B5-41FFCF01E594}" type="datetime1">
              <a:t>5.3.2022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7" name="Puolivapaa piirt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Puolivapaa piirt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CB9FC22-13D8-4D82-81F3-EDC2D992088A}" type="datetime1">
              <a:t>5.3.2022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7" name="Puolivapaa piirto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Puolivapaa piirto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Pystysuora otsikko 1"/>
          <p:cNvSpPr>
            <a:spLocks noGrp="1"/>
          </p:cNvSpPr>
          <p:nvPr>
            <p:ph type="title" orient="vert"/>
          </p:nvPr>
        </p:nvSpPr>
        <p:spPr>
          <a:xfrm>
            <a:off x="9829800" y="609600"/>
            <a:ext cx="1066800" cy="5638800"/>
          </a:xfrm>
        </p:spPr>
        <p:txBody>
          <a:bodyPr vert="eaVert"/>
          <a:lstStyle>
            <a:lvl1pPr latinLnBrk="0">
              <a:defRPr lang="fi-FI"/>
            </a:lvl1pPr>
          </a:lstStyle>
          <a:p>
            <a:r>
              <a:rPr lang="fi-FI"/>
              <a:t>Muokkaa perustyyl. napsautt.</a:t>
            </a:r>
          </a:p>
        </p:txBody>
      </p:sp>
      <p:sp>
        <p:nvSpPr>
          <p:cNvPr id="3" name="Pystysuoran tekstin paikkamerkki 2"/>
          <p:cNvSpPr>
            <a:spLocks noGrp="1"/>
          </p:cNvSpPr>
          <p:nvPr>
            <p:ph type="body" orient="vert" idx="1"/>
          </p:nvPr>
        </p:nvSpPr>
        <p:spPr>
          <a:xfrm>
            <a:off x="1295399" y="609600"/>
            <a:ext cx="8322734" cy="563880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3849F2-E881-451F-B030-13B947B0EF64}" type="datetime1">
              <a:t>5.3.2022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C03C58-465B-42F2-8BA3-01664A6B69B6}" type="slidenum">
              <a:t>‹#›</a:t>
            </a:fld>
            <a:endParaRPr lang="fi-FI"/>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Kuva ja kuvateksti">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Ryhmä 7"/>
          <p:cNvGrpSpPr/>
          <p:nvPr/>
        </p:nvGrpSpPr>
        <p:grpSpPr>
          <a:xfrm>
            <a:off x="277813" y="152400"/>
            <a:ext cx="8102599" cy="6248400"/>
            <a:chOff x="1097557" y="700499"/>
            <a:chExt cx="7498976" cy="5278764"/>
          </a:xfrm>
        </p:grpSpPr>
        <p:grpSp>
          <p:nvGrpSpPr>
            <p:cNvPr id="9" name="Ryhmä 8"/>
            <p:cNvGrpSpPr/>
            <p:nvPr/>
          </p:nvGrpSpPr>
          <p:grpSpPr>
            <a:xfrm>
              <a:off x="1097557" y="700499"/>
              <a:ext cx="7498976" cy="5278764"/>
              <a:chOff x="1097557" y="700499"/>
              <a:chExt cx="7498976" cy="5278764"/>
            </a:xfrm>
          </p:grpSpPr>
          <p:sp>
            <p:nvSpPr>
              <p:cNvPr id="11" name="Puolivapaa piirto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fi-FI"/>
              </a:p>
            </p:txBody>
          </p:sp>
          <p:grpSp>
            <p:nvGrpSpPr>
              <p:cNvPr id="12" name="Ryhmä 11"/>
              <p:cNvGrpSpPr/>
              <p:nvPr/>
            </p:nvGrpSpPr>
            <p:grpSpPr>
              <a:xfrm>
                <a:off x="1097557" y="700499"/>
                <a:ext cx="7498976" cy="5278764"/>
                <a:chOff x="220266" y="267321"/>
                <a:chExt cx="8471454" cy="5963322"/>
              </a:xfrm>
            </p:grpSpPr>
            <p:sp>
              <p:nvSpPr>
                <p:cNvPr id="13" name="Puolivapaa piirto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4" name="Puolivapaa piirto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Puolivapaa piirto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Puolivapaa piirto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Puolivapaa piirto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Puolivapaa piirto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Puolivapaa piirto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Puolivapaa piirto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Puolivapaa piirto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Puolivapaa piirto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Puolivapaa piirto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Puolivapaa piirto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25" name="Puolivapaa piirto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Puolivapaa piirto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Puolivapaa piirto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28" name="Puolivapaa piirto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29" name="Puolivapaa piirto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Puolivapaa piirto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1" name="Puolivapaa piirto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2" name="Puolivapaa piirto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33" name="Puolivapaa piirto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4" name="Puolivapaa piirto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5" name="Puolivapaa piirto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36" name="Puolivapaa piirto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7" name="Puolivapaa piirto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8" name="Puolivapaa piirto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9" name="Puolivapaa piirto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40" name="Puolivapaa piirto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41" name="Puolivapaa piirto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42" name="Puolivapaa piirto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43" name="Puolivapaa piirto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44" name="Puolivapaa piirto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5" name="Puolivapaa piirto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46" name="Puolivapaa piirto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7" name="Puolivapaa piirto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48" name="Puolivapaa piirto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Puolivapaa piirto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50" name="Puolivapaa piirto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1" name="Puolivapaa piirto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2" name="Puolivapaa piirto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3" name="Puolivapaa piirto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54" name="Puolivapaa piirto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5" name="Puolivapaa piirto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6" name="Puolivapaa piirto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7" name="Puolivapaa piirto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8" name="Puolivapaa piirto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59" name="Puolivapaa piirto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0" name="Puolivapaa piirto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1" name="Puolivapaa piirto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2" name="Puolivapaa piirto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63" name="Puolivapaa piirto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fi-FI"/>
                </a:p>
              </p:txBody>
            </p:sp>
          </p:grpSp>
        </p:grpSp>
        <p:sp>
          <p:nvSpPr>
            <p:cNvPr id="10" name="Puolivapaa piirto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title"/>
          </p:nvPr>
        </p:nvSpPr>
        <p:spPr>
          <a:xfrm>
            <a:off x="8532811" y="1828800"/>
            <a:ext cx="3276601" cy="2057400"/>
          </a:xfrm>
        </p:spPr>
        <p:txBody>
          <a:bodyPr anchor="b">
            <a:normAutofit/>
          </a:bodyPr>
          <a:lstStyle>
            <a:lvl1pPr latinLnBrk="0">
              <a:defRPr lang="fi-FI" sz="3600"/>
            </a:lvl1pPr>
          </a:lstStyle>
          <a:p>
            <a:r>
              <a:rPr lang="fi-FI"/>
              <a:t>Muokkaa perustyyl. napsautt.</a:t>
            </a:r>
          </a:p>
        </p:txBody>
      </p:sp>
      <p:sp>
        <p:nvSpPr>
          <p:cNvPr id="68" name="Kuvan paikkamerkki 67"/>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latinLnBrk="0">
              <a:buNone/>
              <a:defRPr lang="fi-FI" sz="2000"/>
            </a:lvl1pPr>
            <a:lvl2pPr marL="457200" indent="0" latinLnBrk="0">
              <a:buNone/>
              <a:defRPr lang="fi-FI" sz="2800"/>
            </a:lvl2pPr>
            <a:lvl3pPr marL="914400" indent="0" latinLnBrk="0">
              <a:buNone/>
              <a:defRPr lang="fi-FI" sz="2400"/>
            </a:lvl3pPr>
            <a:lvl4pPr marL="1371600" indent="0" latinLnBrk="0">
              <a:buNone/>
              <a:defRPr lang="fi-FI" sz="2000"/>
            </a:lvl4pPr>
            <a:lvl5pPr marL="1828800" indent="0" latinLnBrk="0">
              <a:buNone/>
              <a:defRPr lang="fi-FI" sz="2000"/>
            </a:lvl5pPr>
            <a:lvl6pPr marL="2286000" indent="0" latinLnBrk="0">
              <a:buNone/>
              <a:defRPr lang="fi-FI" sz="2000"/>
            </a:lvl6pPr>
            <a:lvl7pPr marL="2743200" indent="0" latinLnBrk="0">
              <a:buNone/>
              <a:defRPr lang="fi-FI" sz="2000"/>
            </a:lvl7pPr>
            <a:lvl8pPr marL="3200400" indent="0" latinLnBrk="0">
              <a:buNone/>
              <a:defRPr lang="fi-FI" sz="2000"/>
            </a:lvl8pPr>
            <a:lvl9pPr marL="3657600" indent="0" latinLnBrk="0">
              <a:buNone/>
              <a:defRPr lang="fi-FI" sz="2000"/>
            </a:lvl9pPr>
          </a:lstStyle>
          <a:p>
            <a:r>
              <a:rPr lang="fi-FI"/>
              <a:t>Lisää kuva napsauttamalla kuvaketta</a:t>
            </a:r>
          </a:p>
        </p:txBody>
      </p:sp>
      <p:sp>
        <p:nvSpPr>
          <p:cNvPr id="4" name="Tekstin paikkamerkki 3"/>
          <p:cNvSpPr>
            <a:spLocks noGrp="1"/>
          </p:cNvSpPr>
          <p:nvPr>
            <p:ph type="body" sz="half" idx="2"/>
          </p:nvPr>
        </p:nvSpPr>
        <p:spPr>
          <a:xfrm>
            <a:off x="8532811" y="3962399"/>
            <a:ext cx="3276601" cy="1828800"/>
          </a:xfrm>
        </p:spPr>
        <p:txBody>
          <a:bodyPr>
            <a:normAutofit/>
          </a:bodyPr>
          <a:lstStyle>
            <a:lvl1pPr marL="0" indent="0" latinLnBrk="0">
              <a:buNone/>
              <a:defRPr lang="fi-FI" sz="1800">
                <a:solidFill>
                  <a:schemeClr val="accent1">
                    <a:lumMod val="50000"/>
                  </a:schemeClr>
                </a:solidFill>
              </a:defRPr>
            </a:lvl1pPr>
            <a:lvl2pPr marL="457200" indent="0" latinLnBrk="0">
              <a:buNone/>
              <a:defRPr lang="fi-FI" sz="1400"/>
            </a:lvl2pPr>
            <a:lvl3pPr marL="914400" indent="0" latinLnBrk="0">
              <a:buNone/>
              <a:defRPr lang="fi-FI" sz="1200"/>
            </a:lvl3pPr>
            <a:lvl4pPr marL="1371600" indent="0" latinLnBrk="0">
              <a:buNone/>
              <a:defRPr lang="fi-FI" sz="1000"/>
            </a:lvl4pPr>
            <a:lvl5pPr marL="1828800" indent="0" latinLnBrk="0">
              <a:buNone/>
              <a:defRPr lang="fi-FI" sz="1000"/>
            </a:lvl5pPr>
            <a:lvl6pPr marL="2286000" indent="0" latinLnBrk="0">
              <a:buNone/>
              <a:defRPr lang="fi-FI" sz="1000"/>
            </a:lvl6pPr>
            <a:lvl7pPr marL="2743200" indent="0" latinLnBrk="0">
              <a:buNone/>
              <a:defRPr lang="fi-FI" sz="1000"/>
            </a:lvl7pPr>
            <a:lvl8pPr marL="3200400" indent="0" latinLnBrk="0">
              <a:buNone/>
              <a:defRPr lang="fi-FI" sz="1000"/>
            </a:lvl8pPr>
            <a:lvl9pPr marL="3657600" indent="0" latinLnBrk="0">
              <a:buNone/>
              <a:defRPr lang="fi-FI" sz="1000"/>
            </a:lvl9pPr>
          </a:lstStyle>
          <a:p>
            <a:pPr lvl="0"/>
            <a:r>
              <a:rPr lang="fi-FI"/>
              <a:t>Muokkaa tekstin perustyylejä</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so kuva ja kuvateksti">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4" name="Puolivapaa piirto 63"/>
          <p:cNvSpPr>
            <a:spLocks/>
          </p:cNvSpPr>
          <p:nvPr/>
        </p:nvSpPr>
        <p:spPr bwMode="auto">
          <a:xfrm>
            <a:off x="1185732" y="336529"/>
            <a:ext cx="9817165" cy="4933971"/>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65" name="Puolivapaa piirto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6" name="Puolivapaa piirto 65"/>
          <p:cNvSpPr>
            <a:spLocks/>
          </p:cNvSpPr>
          <p:nvPr/>
        </p:nvSpPr>
        <p:spPr bwMode="auto">
          <a:xfrm>
            <a:off x="1255712" y="391886"/>
            <a:ext cx="9675672" cy="48024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67" name="Kuvan paikkamerkki 2"/>
          <p:cNvSpPr>
            <a:spLocks noGrp="1"/>
          </p:cNvSpPr>
          <p:nvPr>
            <p:ph type="pic" idx="1"/>
          </p:nvPr>
        </p:nvSpPr>
        <p:spPr>
          <a:xfrm>
            <a:off x="1315615" y="447869"/>
            <a:ext cx="9517225" cy="4638481"/>
          </a:xfrm>
          <a:custGeom>
            <a:avLst/>
            <a:gdLst/>
            <a:ahLst/>
            <a:cxnLst/>
            <a:rect l="l" t="t" r="r" b="b"/>
            <a:pathLst>
              <a:path w="9517225" h="4638481">
                <a:moveTo>
                  <a:pt x="650308" y="0"/>
                </a:moveTo>
                <a:lnTo>
                  <a:pt x="8849738" y="0"/>
                </a:lnTo>
                <a:cubicBezTo>
                  <a:pt x="8935848" y="228854"/>
                  <a:pt x="9150331" y="417824"/>
                  <a:pt x="9517225" y="492179"/>
                </a:cubicBezTo>
                <a:lnTo>
                  <a:pt x="9517225" y="3845897"/>
                </a:lnTo>
                <a:cubicBezTo>
                  <a:pt x="9449723" y="3889986"/>
                  <a:pt x="9385532" y="3939747"/>
                  <a:pt x="9323528" y="3999732"/>
                </a:cubicBezTo>
                <a:lnTo>
                  <a:pt x="9257247" y="3818831"/>
                </a:lnTo>
                <a:cubicBezTo>
                  <a:pt x="9052131" y="3981677"/>
                  <a:pt x="8945205" y="4121717"/>
                  <a:pt x="8857627" y="4294672"/>
                </a:cubicBezTo>
                <a:cubicBezTo>
                  <a:pt x="8681319" y="4204825"/>
                  <a:pt x="8419981" y="4168498"/>
                  <a:pt x="8212559" y="4152775"/>
                </a:cubicBezTo>
                <a:cubicBezTo>
                  <a:pt x="8260718" y="4342348"/>
                  <a:pt x="8331516" y="4508578"/>
                  <a:pt x="8411811" y="4638481"/>
                </a:cubicBezTo>
                <a:lnTo>
                  <a:pt x="1128444" y="4638481"/>
                </a:lnTo>
                <a:cubicBezTo>
                  <a:pt x="1210679" y="4506349"/>
                  <a:pt x="1283466" y="4334276"/>
                  <a:pt x="1332334" y="4136900"/>
                </a:cubicBezTo>
                <a:cubicBezTo>
                  <a:pt x="1130179" y="4152623"/>
                  <a:pt x="875476" y="4188950"/>
                  <a:pt x="703644" y="4278797"/>
                </a:cubicBezTo>
                <a:cubicBezTo>
                  <a:pt x="618290" y="4105842"/>
                  <a:pt x="514079" y="3965802"/>
                  <a:pt x="314171" y="3802956"/>
                </a:cubicBezTo>
                <a:lnTo>
                  <a:pt x="249572" y="3983857"/>
                </a:lnTo>
                <a:cubicBezTo>
                  <a:pt x="171021" y="3905882"/>
                  <a:pt x="88868" y="3845185"/>
                  <a:pt x="0" y="3792938"/>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latinLnBrk="0">
              <a:buNone/>
              <a:defRPr lang="fi-FI" sz="2000"/>
            </a:lvl1pPr>
            <a:lvl2pPr marL="457200" indent="0" latinLnBrk="0">
              <a:buNone/>
              <a:defRPr lang="fi-FI" sz="2800"/>
            </a:lvl2pPr>
            <a:lvl3pPr marL="914400" indent="0" latinLnBrk="0">
              <a:buNone/>
              <a:defRPr lang="fi-FI" sz="2400"/>
            </a:lvl3pPr>
            <a:lvl4pPr marL="1371600" indent="0" latinLnBrk="0">
              <a:buNone/>
              <a:defRPr lang="fi-FI" sz="2000"/>
            </a:lvl4pPr>
            <a:lvl5pPr marL="1828800" indent="0" latinLnBrk="0">
              <a:buNone/>
              <a:defRPr lang="fi-FI" sz="2000"/>
            </a:lvl5pPr>
            <a:lvl6pPr marL="2286000" indent="0" latinLnBrk="0">
              <a:buNone/>
              <a:defRPr lang="fi-FI" sz="2000"/>
            </a:lvl6pPr>
            <a:lvl7pPr marL="2743200" indent="0" latinLnBrk="0">
              <a:buNone/>
              <a:defRPr lang="fi-FI" sz="2000"/>
            </a:lvl7pPr>
            <a:lvl8pPr marL="3200400" indent="0" latinLnBrk="0">
              <a:buNone/>
              <a:defRPr lang="fi-FI" sz="2000"/>
            </a:lvl8pPr>
            <a:lvl9pPr marL="3657600" indent="0" latinLnBrk="0">
              <a:buNone/>
              <a:defRPr lang="fi-FI" sz="2000"/>
            </a:lvl9pPr>
          </a:lstStyle>
          <a:p>
            <a:r>
              <a:rPr lang="fi-FI"/>
              <a:t>Lisää kuva napsauttamalla kuvaketta</a:t>
            </a:r>
          </a:p>
        </p:txBody>
      </p:sp>
      <p:sp>
        <p:nvSpPr>
          <p:cNvPr id="69" name="Puolivapaa piirto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Puolivapaa piirto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1" name="Ryhmä 70"/>
          <p:cNvGrpSpPr/>
          <p:nvPr/>
        </p:nvGrpSpPr>
        <p:grpSpPr>
          <a:xfrm rot="20401737" flipH="1">
            <a:off x="9461415" y="4368335"/>
            <a:ext cx="2423398" cy="1402268"/>
            <a:chOff x="4391996" y="2365975"/>
            <a:chExt cx="1978494" cy="1144830"/>
          </a:xfrm>
        </p:grpSpPr>
        <p:sp>
          <p:nvSpPr>
            <p:cNvPr id="72" name="Puolivapaa piirto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73" name="Puolivapaa piirto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74" name="Puolivapaa piirto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5" name="Puolivapaa piirto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6" name="Puolivapaa piirto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grpSp>
      <p:grpSp>
        <p:nvGrpSpPr>
          <p:cNvPr id="77" name="Ryhmä 76"/>
          <p:cNvGrpSpPr/>
          <p:nvPr/>
        </p:nvGrpSpPr>
        <p:grpSpPr>
          <a:xfrm rot="1198789">
            <a:off x="317453" y="4334226"/>
            <a:ext cx="2423398" cy="1402268"/>
            <a:chOff x="4391996" y="2365975"/>
            <a:chExt cx="1978494" cy="1144830"/>
          </a:xfrm>
        </p:grpSpPr>
        <p:sp>
          <p:nvSpPr>
            <p:cNvPr id="78" name="Puolivapaa piirto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79" name="Puolivapaa piirto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80" name="Puolivapaa piirto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1" name="Puolivapaa piirto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2" name="Puolivapaa piirto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Tekstin paikkamerkki 3"/>
          <p:cNvSpPr>
            <a:spLocks noGrp="1"/>
          </p:cNvSpPr>
          <p:nvPr>
            <p:ph type="body" sz="half" idx="2"/>
          </p:nvPr>
        </p:nvSpPr>
        <p:spPr>
          <a:xfrm>
            <a:off x="2665413" y="5410200"/>
            <a:ext cx="6858000" cy="914400"/>
          </a:xfrm>
        </p:spPr>
        <p:txBody>
          <a:bodyPr>
            <a:normAutofit/>
          </a:bodyPr>
          <a:lstStyle>
            <a:lvl1pPr marL="0" indent="0" algn="ctr" latinLnBrk="0">
              <a:buNone/>
              <a:defRPr lang="fi-FI" sz="1800">
                <a:solidFill>
                  <a:schemeClr val="accent1">
                    <a:lumMod val="50000"/>
                  </a:schemeClr>
                </a:solidFill>
              </a:defRPr>
            </a:lvl1pPr>
            <a:lvl2pPr marL="457200" indent="0" latinLnBrk="0">
              <a:buNone/>
              <a:defRPr lang="fi-FI" sz="1400"/>
            </a:lvl2pPr>
            <a:lvl3pPr marL="914400" indent="0" latinLnBrk="0">
              <a:buNone/>
              <a:defRPr lang="fi-FI" sz="1200"/>
            </a:lvl3pPr>
            <a:lvl4pPr marL="1371600" indent="0" latinLnBrk="0">
              <a:buNone/>
              <a:defRPr lang="fi-FI" sz="1000"/>
            </a:lvl4pPr>
            <a:lvl5pPr marL="1828800" indent="0" latinLnBrk="0">
              <a:buNone/>
              <a:defRPr lang="fi-FI" sz="1000"/>
            </a:lvl5pPr>
            <a:lvl6pPr marL="2286000" indent="0" latinLnBrk="0">
              <a:buNone/>
              <a:defRPr lang="fi-FI" sz="1000"/>
            </a:lvl6pPr>
            <a:lvl7pPr marL="2743200" indent="0" latinLnBrk="0">
              <a:buNone/>
              <a:defRPr lang="fi-FI" sz="1000"/>
            </a:lvl7pPr>
            <a:lvl8pPr marL="3200400" indent="0" latinLnBrk="0">
              <a:buNone/>
              <a:defRPr lang="fi-FI" sz="1000"/>
            </a:lvl8pPr>
            <a:lvl9pPr marL="3657600" indent="0" latinLnBrk="0">
              <a:buNone/>
              <a:defRPr lang="fi-FI" sz="1000"/>
            </a:lvl9pPr>
          </a:lstStyle>
          <a:p>
            <a:pPr lvl="0"/>
            <a:r>
              <a:rPr lang="fi-FI"/>
              <a:t>Muokkaa tekstin perustyylejä</a:t>
            </a:r>
          </a:p>
        </p:txBody>
      </p:sp>
      <p:sp>
        <p:nvSpPr>
          <p:cNvPr id="3" name="Päivämäärän paikkamerkki 2"/>
          <p:cNvSpPr>
            <a:spLocks noGrp="1"/>
          </p:cNvSpPr>
          <p:nvPr>
            <p:ph type="dt" sz="half" idx="10"/>
          </p:nvPr>
        </p:nvSpPr>
        <p:spPr/>
        <p:txBody>
          <a:bodyPr/>
          <a:lstStyle/>
          <a:p>
            <a:fld id="{CFFD8F72-F274-42CE-B43C-598895B249BF}" type="datetime1">
              <a:t>5.3.2022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C03C58-465B-42F2-8BA3-01664A6B69B6}" type="slidenum">
              <a:pPr/>
              <a:t>‹#›</a:t>
            </a:fld>
            <a:endParaRPr lang="fi-FI"/>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Yksi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D47A861-27AB-4ED7-A06C-F55FB44AA18E}" type="datetime1">
              <a:t>5.3.2022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9C03C58-465B-42F2-8BA3-01664A6B69B6}" type="slidenum">
              <a:t>‹#›</a:t>
            </a:fld>
            <a:endParaRPr lang="fi-FI"/>
          </a:p>
        </p:txBody>
      </p:sp>
      <p:sp>
        <p:nvSpPr>
          <p:cNvPr id="5" name="Puolivapaa piirto 4"/>
          <p:cNvSpPr>
            <a:spLocks/>
          </p:cNvSpPr>
          <p:nvPr/>
        </p:nvSpPr>
        <p:spPr bwMode="auto">
          <a:xfrm>
            <a:off x="1169502" y="488128"/>
            <a:ext cx="9841398" cy="578307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fi-FI"/>
          </a:p>
        </p:txBody>
      </p:sp>
      <p:sp>
        <p:nvSpPr>
          <p:cNvPr id="6" name="Puolivapaa piirto 9"/>
          <p:cNvSpPr>
            <a:spLocks/>
          </p:cNvSpPr>
          <p:nvPr/>
        </p:nvSpPr>
        <p:spPr bwMode="auto">
          <a:xfrm>
            <a:off x="1359236" y="681199"/>
            <a:ext cx="9462092" cy="537905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fi-FI"/>
          </a:p>
        </p:txBody>
      </p:sp>
      <p:sp>
        <p:nvSpPr>
          <p:cNvPr id="7" name="Puolivapaa piirto 9"/>
          <p:cNvSpPr>
            <a:spLocks/>
          </p:cNvSpPr>
          <p:nvPr/>
        </p:nvSpPr>
        <p:spPr bwMode="auto">
          <a:xfrm>
            <a:off x="1463084" y="770297"/>
            <a:ext cx="9267384" cy="5188862"/>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fi-FI"/>
          </a:p>
        </p:txBody>
      </p:sp>
      <p:sp>
        <p:nvSpPr>
          <p:cNvPr id="8" name="Kuvan paikkamerkki 56"/>
          <p:cNvSpPr>
            <a:spLocks noGrp="1"/>
          </p:cNvSpPr>
          <p:nvPr>
            <p:ph type="pic" sz="quarter" idx="15"/>
          </p:nvPr>
        </p:nvSpPr>
        <p:spPr>
          <a:xfrm>
            <a:off x="1584584" y="848633"/>
            <a:ext cx="9048132" cy="5017062"/>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latinLnBrk="0">
              <a:buNone/>
              <a:defRPr lang="fi-FI"/>
            </a:lvl1pPr>
          </a:lstStyle>
          <a:p>
            <a:r>
              <a:rPr lang="fi-FI"/>
              <a:t>Lisää kuva napsauttamalla kuvaketta</a:t>
            </a:r>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ksi kuvaa">
    <p:bg>
      <p:bgPr>
        <a:solidFill>
          <a:schemeClr val="bg2">
            <a:lumMod val="50000"/>
          </a:schemeClr>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8D5F491-2613-41BF-A4BA-F06516213ACF}" type="datetime1">
              <a:t>5.3.2022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9C03C58-465B-42F2-8BA3-01664A6B69B6}" type="slidenum">
              <a:t>‹#›</a:t>
            </a:fld>
            <a:endParaRPr lang="fi-FI"/>
          </a:p>
        </p:txBody>
      </p:sp>
      <p:sp>
        <p:nvSpPr>
          <p:cNvPr id="9" name="Puolivapaa piirto 8"/>
          <p:cNvSpPr>
            <a:spLocks/>
          </p:cNvSpPr>
          <p:nvPr/>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Puolivapaa piirto 9"/>
          <p:cNvSpPr>
            <a:spLocks/>
          </p:cNvSpPr>
          <p:nvPr/>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Puolivapaa piirto 10"/>
          <p:cNvSpPr>
            <a:spLocks/>
          </p:cNvSpPr>
          <p:nvPr/>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12" name="Kuvan paikkamerkki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13" name="Puolivapaa piirto 5"/>
          <p:cNvSpPr>
            <a:spLocks/>
          </p:cNvSpPr>
          <p:nvPr/>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Puolivapaa piirto 5"/>
          <p:cNvSpPr>
            <a:spLocks/>
          </p:cNvSpPr>
          <p:nvPr/>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Puolivapaa piirto 5"/>
          <p:cNvSpPr>
            <a:spLocks/>
          </p:cNvSpPr>
          <p:nvPr/>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16" name="Kuvan paikkamerkki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latinLnBrk="0">
              <a:buNone/>
              <a:defRPr lang="fi-FI"/>
            </a:lvl1pPr>
          </a:lstStyle>
          <a:p>
            <a:r>
              <a:rPr lang="fi-FI"/>
              <a:t>Lisää kuva napsauttamalla kuvaketta</a:t>
            </a:r>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olme kuvaa">
    <p:bg>
      <p:bgPr>
        <a:solidFill>
          <a:schemeClr val="bg2">
            <a:lumMod val="50000"/>
          </a:schemeClr>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333BCFE-E111-47F4-B574-E9CF90367B73}" type="datetime1">
              <a:t>5.3.2022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9C03C58-465B-42F2-8BA3-01664A6B69B6}" type="slidenum">
              <a:t>‹#›</a:t>
            </a:fld>
            <a:endParaRPr lang="fi-FI"/>
          </a:p>
        </p:txBody>
      </p:sp>
      <p:sp>
        <p:nvSpPr>
          <p:cNvPr id="17" name="Puolivapaa piirto 5"/>
          <p:cNvSpPr>
            <a:spLocks/>
          </p:cNvSpPr>
          <p:nvPr/>
        </p:nvSpPr>
        <p:spPr bwMode="auto">
          <a:xfrm rot="5142891" flipH="1" flipV="1">
            <a:off x="247644" y="1721806"/>
            <a:ext cx="4929972"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Puolivapaa piirto 5"/>
          <p:cNvSpPr>
            <a:spLocks/>
          </p:cNvSpPr>
          <p:nvPr/>
        </p:nvSpPr>
        <p:spPr bwMode="auto">
          <a:xfrm rot="5239426" flipH="1" flipV="1">
            <a:off x="357111" y="1796769"/>
            <a:ext cx="472838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Puolivapaa piirto 5"/>
          <p:cNvSpPr>
            <a:spLocks/>
          </p:cNvSpPr>
          <p:nvPr/>
        </p:nvSpPr>
        <p:spPr bwMode="auto">
          <a:xfrm rot="16039426" flipV="1">
            <a:off x="479976" y="1881660"/>
            <a:ext cx="4513028"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20" name="Puolivapaa piirto 5"/>
          <p:cNvSpPr>
            <a:spLocks/>
          </p:cNvSpPr>
          <p:nvPr/>
        </p:nvSpPr>
        <p:spPr bwMode="auto">
          <a:xfrm rot="5245851" flipH="1">
            <a:off x="6988110" y="1660590"/>
            <a:ext cx="4876799"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Puolivapaa piirto 5"/>
          <p:cNvSpPr>
            <a:spLocks/>
          </p:cNvSpPr>
          <p:nvPr/>
        </p:nvSpPr>
        <p:spPr bwMode="auto">
          <a:xfrm rot="5400000" flipH="1">
            <a:off x="7081289" y="1726284"/>
            <a:ext cx="4725692"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Puolivapaa piirto 5"/>
          <p:cNvSpPr>
            <a:spLocks/>
          </p:cNvSpPr>
          <p:nvPr/>
        </p:nvSpPr>
        <p:spPr bwMode="auto">
          <a:xfrm rot="16200000">
            <a:off x="7174180" y="1791642"/>
            <a:ext cx="4510462" cy="309127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23" name="Puolivapaa piirto 5"/>
          <p:cNvSpPr>
            <a:spLocks/>
          </p:cNvSpPr>
          <p:nvPr/>
        </p:nvSpPr>
        <p:spPr bwMode="auto">
          <a:xfrm rot="5400000" flipH="1" flipV="1">
            <a:off x="3411348" y="1401382"/>
            <a:ext cx="5366130"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Puolivapaa piirto 5"/>
          <p:cNvSpPr>
            <a:spLocks/>
          </p:cNvSpPr>
          <p:nvPr/>
        </p:nvSpPr>
        <p:spPr bwMode="auto">
          <a:xfrm rot="5400000" flipH="1" flipV="1">
            <a:off x="3498864" y="1461258"/>
            <a:ext cx="5191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Puolivapaa piirto 5"/>
          <p:cNvSpPr>
            <a:spLocks/>
          </p:cNvSpPr>
          <p:nvPr/>
        </p:nvSpPr>
        <p:spPr bwMode="auto">
          <a:xfrm rot="5400000" flipH="1" flipV="1">
            <a:off x="3599500" y="1547247"/>
            <a:ext cx="4949756"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26" name="Kuvan paikkamerkki 23"/>
          <p:cNvSpPr>
            <a:spLocks noGrp="1"/>
          </p:cNvSpPr>
          <p:nvPr>
            <p:ph type="pic" sz="quarter" idx="13"/>
          </p:nvPr>
        </p:nvSpPr>
        <p:spPr>
          <a:xfrm>
            <a:off x="1295401" y="1267339"/>
            <a:ext cx="2899856" cy="4319920"/>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latinLnBrk="0">
              <a:buNone/>
              <a:defRPr lang="fi-FI" sz="1800"/>
            </a:lvl1pPr>
          </a:lstStyle>
          <a:p>
            <a:r>
              <a:rPr lang="fi-FI"/>
              <a:t>Lisää kuva napsauttamalla kuvaketta</a:t>
            </a:r>
          </a:p>
        </p:txBody>
      </p:sp>
      <p:sp>
        <p:nvSpPr>
          <p:cNvPr id="27" name="Kuvan paikkamerkki 23"/>
          <p:cNvSpPr>
            <a:spLocks noGrp="1"/>
          </p:cNvSpPr>
          <p:nvPr>
            <p:ph type="pic" sz="quarter" idx="14"/>
          </p:nvPr>
        </p:nvSpPr>
        <p:spPr>
          <a:xfrm>
            <a:off x="4512088" y="872538"/>
            <a:ext cx="3147670" cy="468980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latinLnBrk="0">
              <a:buNone/>
              <a:defRPr lang="fi-FI" sz="1800"/>
            </a:lvl1pPr>
          </a:lstStyle>
          <a:p>
            <a:r>
              <a:rPr lang="fi-FI"/>
              <a:t>Lisää kuva napsauttamalla kuvaketta</a:t>
            </a:r>
          </a:p>
        </p:txBody>
      </p:sp>
      <p:sp>
        <p:nvSpPr>
          <p:cNvPr id="28" name="Kuvan paikkamerkki 23"/>
          <p:cNvSpPr>
            <a:spLocks noGrp="1"/>
          </p:cNvSpPr>
          <p:nvPr>
            <p:ph type="pic" sz="quarter" idx="15"/>
          </p:nvPr>
        </p:nvSpPr>
        <p:spPr>
          <a:xfrm>
            <a:off x="7989807" y="1177218"/>
            <a:ext cx="2890736" cy="4319929"/>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latinLnBrk="0">
              <a:buNone/>
              <a:defRPr lang="fi-FI" sz="1800"/>
            </a:lvl1pPr>
          </a:lstStyle>
          <a:p>
            <a:r>
              <a:rPr lang="fi-FI"/>
              <a:t>Lisää kuva napsauttamalla kuvaketta</a:t>
            </a:r>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olme kuvaa ja kuvateksti">
    <p:bg>
      <p:bgPr>
        <a:solidFill>
          <a:schemeClr val="bg2"/>
        </a:solidFill>
        <a:effectLst/>
      </p:bgPr>
    </p:bg>
    <p:spTree>
      <p:nvGrpSpPr>
        <p:cNvPr id="1" name=""/>
        <p:cNvGrpSpPr/>
        <p:nvPr/>
      </p:nvGrpSpPr>
      <p:grpSpPr>
        <a:xfrm>
          <a:off x="0" y="0"/>
          <a:ext cx="0" cy="0"/>
          <a:chOff x="0" y="0"/>
          <a:chExt cx="0" cy="0"/>
        </a:xfrm>
      </p:grpSpPr>
      <p:sp>
        <p:nvSpPr>
          <p:cNvPr id="24" name="Puolivapaa piirto 23"/>
          <p:cNvSpPr>
            <a:spLocks/>
          </p:cNvSpPr>
          <p:nvPr/>
        </p:nvSpPr>
        <p:spPr bwMode="auto">
          <a:xfrm rot="10800000">
            <a:off x="822959" y="1630677"/>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fi-FI"/>
          </a:p>
        </p:txBody>
      </p:sp>
      <p:sp>
        <p:nvSpPr>
          <p:cNvPr id="25" name="Puolivapaa piirto 9"/>
          <p:cNvSpPr>
            <a:spLocks/>
          </p:cNvSpPr>
          <p:nvPr/>
        </p:nvSpPr>
        <p:spPr bwMode="auto">
          <a:xfrm rot="10800000">
            <a:off x="970662" y="1739065"/>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fi-FI"/>
          </a:p>
        </p:txBody>
      </p:sp>
      <p:sp>
        <p:nvSpPr>
          <p:cNvPr id="26" name="Puolivapaa piirto 9"/>
          <p:cNvSpPr>
            <a:spLocks/>
          </p:cNvSpPr>
          <p:nvPr/>
        </p:nvSpPr>
        <p:spPr bwMode="auto">
          <a:xfrm rot="10800000">
            <a:off x="1022003" y="1800807"/>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fi-FI"/>
          </a:p>
        </p:txBody>
      </p:sp>
      <p:sp>
        <p:nvSpPr>
          <p:cNvPr id="27" name="Puolivapaa piirto 26"/>
          <p:cNvSpPr>
            <a:spLocks/>
          </p:cNvSpPr>
          <p:nvPr/>
        </p:nvSpPr>
        <p:spPr bwMode="auto">
          <a:xfrm rot="5106336">
            <a:off x="4893039" y="1012328"/>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fi-FI"/>
          </a:p>
        </p:txBody>
      </p:sp>
      <p:sp>
        <p:nvSpPr>
          <p:cNvPr id="28" name="Puolivapaa piirto 9"/>
          <p:cNvSpPr>
            <a:spLocks/>
          </p:cNvSpPr>
          <p:nvPr/>
        </p:nvSpPr>
        <p:spPr bwMode="auto">
          <a:xfrm rot="5106336">
            <a:off x="5015934" y="1096160"/>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fi-FI"/>
          </a:p>
        </p:txBody>
      </p:sp>
      <p:sp>
        <p:nvSpPr>
          <p:cNvPr id="29" name="Puolivapaa piirto 9"/>
          <p:cNvSpPr>
            <a:spLocks/>
          </p:cNvSpPr>
          <p:nvPr/>
        </p:nvSpPr>
        <p:spPr bwMode="auto">
          <a:xfrm rot="5106336">
            <a:off x="5073495" y="1163712"/>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fi-FI"/>
          </a:p>
        </p:txBody>
      </p:sp>
      <p:sp>
        <p:nvSpPr>
          <p:cNvPr id="30" name="Puolivapaa piirto 29"/>
          <p:cNvSpPr>
            <a:spLocks/>
          </p:cNvSpPr>
          <p:nvPr/>
        </p:nvSpPr>
        <p:spPr bwMode="auto">
          <a:xfrm rot="5837788">
            <a:off x="7669629" y="2059872"/>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fi-FI"/>
          </a:p>
        </p:txBody>
      </p:sp>
      <p:sp>
        <p:nvSpPr>
          <p:cNvPr id="31" name="Puolivapaa piirto 9"/>
          <p:cNvSpPr>
            <a:spLocks/>
          </p:cNvSpPr>
          <p:nvPr/>
        </p:nvSpPr>
        <p:spPr bwMode="auto">
          <a:xfrm rot="5837788">
            <a:off x="7774010" y="2167696"/>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fi-FI"/>
          </a:p>
        </p:txBody>
      </p:sp>
      <p:sp>
        <p:nvSpPr>
          <p:cNvPr id="32" name="Puolivapaa piirto 9"/>
          <p:cNvSpPr>
            <a:spLocks/>
          </p:cNvSpPr>
          <p:nvPr/>
        </p:nvSpPr>
        <p:spPr bwMode="auto">
          <a:xfrm rot="5837788">
            <a:off x="7816672" y="2218287"/>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fi-FI"/>
          </a:p>
        </p:txBody>
      </p:sp>
      <p:sp>
        <p:nvSpPr>
          <p:cNvPr id="33" name="Puolivapaa piirto 32"/>
          <p:cNvSpPr>
            <a:spLocks/>
          </p:cNvSpPr>
          <p:nvPr/>
        </p:nvSpPr>
        <p:spPr bwMode="auto">
          <a:xfrm flipH="1">
            <a:off x="6019800" y="3959649"/>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34" name="Puolivapaa piirto 33"/>
          <p:cNvSpPr>
            <a:spLocks/>
          </p:cNvSpPr>
          <p:nvPr/>
        </p:nvSpPr>
        <p:spPr bwMode="auto">
          <a:xfrm flipH="1">
            <a:off x="6071617" y="4009786"/>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5" name="Puolivapaa piirto 34"/>
          <p:cNvSpPr>
            <a:spLocks/>
          </p:cNvSpPr>
          <p:nvPr/>
        </p:nvSpPr>
        <p:spPr bwMode="auto">
          <a:xfrm flipH="1">
            <a:off x="6118185" y="4059989"/>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fi-FI"/>
          </a:p>
        </p:txBody>
      </p:sp>
      <p:sp>
        <p:nvSpPr>
          <p:cNvPr id="36" name="Kuvan paikkamerkki 37"/>
          <p:cNvSpPr>
            <a:spLocks noGrp="1"/>
          </p:cNvSpPr>
          <p:nvPr>
            <p:ph type="pic" sz="quarter" idx="13"/>
          </p:nvPr>
        </p:nvSpPr>
        <p:spPr>
          <a:xfrm>
            <a:off x="1103403" y="1875186"/>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37" name="Kuvan paikkamerkki 37"/>
          <p:cNvSpPr>
            <a:spLocks noGrp="1"/>
          </p:cNvSpPr>
          <p:nvPr>
            <p:ph type="pic" sz="quarter" idx="14"/>
          </p:nvPr>
        </p:nvSpPr>
        <p:spPr>
          <a:xfrm>
            <a:off x="5613953" y="592466"/>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38" name="Kuvan paikkamerkki 37"/>
          <p:cNvSpPr>
            <a:spLocks noGrp="1"/>
          </p:cNvSpPr>
          <p:nvPr>
            <p:ph type="pic" sz="quarter" idx="15"/>
          </p:nvPr>
        </p:nvSpPr>
        <p:spPr>
          <a:xfrm>
            <a:off x="8444150" y="1622343"/>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4" name="Tekstin paikkamerkki 3"/>
          <p:cNvSpPr>
            <a:spLocks noGrp="1"/>
          </p:cNvSpPr>
          <p:nvPr>
            <p:ph type="body" sz="half" idx="2"/>
          </p:nvPr>
        </p:nvSpPr>
        <p:spPr>
          <a:xfrm>
            <a:off x="6282794" y="4226768"/>
            <a:ext cx="2590801" cy="1793032"/>
          </a:xfrm>
        </p:spPr>
        <p:txBody>
          <a:bodyPr anchor="ctr">
            <a:normAutofit/>
          </a:bodyPr>
          <a:lstStyle>
            <a:lvl1pPr marL="0" indent="0" algn="ctr" latinLnBrk="0">
              <a:buNone/>
              <a:defRPr lang="fi-FI" sz="1600">
                <a:solidFill>
                  <a:schemeClr val="tx1"/>
                </a:solidFill>
              </a:defRPr>
            </a:lvl1pPr>
            <a:lvl2pPr marL="457200" indent="0" latinLnBrk="0">
              <a:buNone/>
              <a:defRPr lang="fi-FI" sz="1400"/>
            </a:lvl2pPr>
            <a:lvl3pPr marL="914400" indent="0" latinLnBrk="0">
              <a:buNone/>
              <a:defRPr lang="fi-FI" sz="1200"/>
            </a:lvl3pPr>
            <a:lvl4pPr marL="1371600" indent="0" latinLnBrk="0">
              <a:buNone/>
              <a:defRPr lang="fi-FI" sz="1000"/>
            </a:lvl4pPr>
            <a:lvl5pPr marL="1828800" indent="0" latinLnBrk="0">
              <a:buNone/>
              <a:defRPr lang="fi-FI" sz="1000"/>
            </a:lvl5pPr>
            <a:lvl6pPr marL="2286000" indent="0" latinLnBrk="0">
              <a:buNone/>
              <a:defRPr lang="fi-FI" sz="1000"/>
            </a:lvl6pPr>
            <a:lvl7pPr marL="2743200" indent="0" latinLnBrk="0">
              <a:buNone/>
              <a:defRPr lang="fi-FI" sz="1000"/>
            </a:lvl7pPr>
            <a:lvl8pPr marL="3200400" indent="0" latinLnBrk="0">
              <a:buNone/>
              <a:defRPr lang="fi-FI" sz="1000"/>
            </a:lvl8pPr>
            <a:lvl9pPr marL="3657600" indent="0" latinLnBrk="0">
              <a:buNone/>
              <a:defRPr lang="fi-FI" sz="1000"/>
            </a:lvl9pPr>
          </a:lstStyle>
          <a:p>
            <a:pPr lvl="0"/>
            <a:r>
              <a:rPr lang="fi-FI"/>
              <a:t>Muokkaa tekstin perustyylejä</a:t>
            </a:r>
          </a:p>
        </p:txBody>
      </p:sp>
      <p:sp>
        <p:nvSpPr>
          <p:cNvPr id="3" name="Päivämäärän paikkamerkki 2"/>
          <p:cNvSpPr>
            <a:spLocks noGrp="1"/>
          </p:cNvSpPr>
          <p:nvPr>
            <p:ph type="dt" sz="half" idx="10"/>
          </p:nvPr>
        </p:nvSpPr>
        <p:spPr/>
        <p:txBody>
          <a:bodyPr/>
          <a:lstStyle/>
          <a:p>
            <a:fld id="{463D6B19-7625-4AA4-AE5A-E36558CB5F5F}" type="datetime1">
              <a:t>5.3.2022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C03C58-465B-42F2-8BA3-01664A6B69B6}" type="slidenum">
              <a:pPr/>
              <a:t>‹#›</a:t>
            </a:fld>
            <a:endParaRPr lang="fi-FI"/>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ljä kuvaa">
    <p:bg>
      <p:bgPr>
        <a:solidFill>
          <a:schemeClr val="bg2">
            <a:lumMod val="50000"/>
          </a:schemeClr>
        </a:solidFill>
        <a:effectLst/>
      </p:bgPr>
    </p:bg>
    <p:spTree>
      <p:nvGrpSpPr>
        <p:cNvPr id="1" name=""/>
        <p:cNvGrpSpPr/>
        <p:nvPr/>
      </p:nvGrpSpPr>
      <p:grpSpPr>
        <a:xfrm>
          <a:off x="0" y="0"/>
          <a:ext cx="0" cy="0"/>
          <a:chOff x="0" y="0"/>
          <a:chExt cx="0" cy="0"/>
        </a:xfrm>
      </p:grpSpPr>
      <p:sp>
        <p:nvSpPr>
          <p:cNvPr id="20" name="Puolivapaa piirto 5"/>
          <p:cNvSpPr>
            <a:spLocks/>
          </p:cNvSpPr>
          <p:nvPr/>
        </p:nvSpPr>
        <p:spPr bwMode="auto">
          <a:xfrm rot="21432709">
            <a:off x="6324263" y="3487057"/>
            <a:ext cx="4288074" cy="297496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Päivämäärän paikkamerkki 1"/>
          <p:cNvSpPr>
            <a:spLocks noGrp="1"/>
          </p:cNvSpPr>
          <p:nvPr>
            <p:ph type="dt" sz="half" idx="10"/>
          </p:nvPr>
        </p:nvSpPr>
        <p:spPr/>
        <p:txBody>
          <a:bodyPr/>
          <a:lstStyle/>
          <a:p>
            <a:fld id="{376A900F-A987-4DB8-A613-0BB5F2FD2DF5}" type="datetime1">
              <a:t>5.3.2022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9C03C58-465B-42F2-8BA3-01664A6B69B6}" type="slidenum">
              <a:t>‹#›</a:t>
            </a:fld>
            <a:endParaRPr lang="fi-FI"/>
          </a:p>
        </p:txBody>
      </p:sp>
      <p:sp>
        <p:nvSpPr>
          <p:cNvPr id="29" name="Puolivapaa piirto 5"/>
          <p:cNvSpPr>
            <a:spLocks/>
          </p:cNvSpPr>
          <p:nvPr/>
        </p:nvSpPr>
        <p:spPr bwMode="auto">
          <a:xfrm flipV="1">
            <a:off x="6288832" y="223934"/>
            <a:ext cx="4298931" cy="301440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Puolivapaa piirto 5"/>
          <p:cNvSpPr>
            <a:spLocks/>
          </p:cNvSpPr>
          <p:nvPr/>
        </p:nvSpPr>
        <p:spPr bwMode="auto">
          <a:xfrm rot="160574" flipV="1">
            <a:off x="6341325" y="304472"/>
            <a:ext cx="4188922" cy="287391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1" name="Puolivapaa piirto 5"/>
          <p:cNvSpPr>
            <a:spLocks/>
          </p:cNvSpPr>
          <p:nvPr/>
        </p:nvSpPr>
        <p:spPr bwMode="auto">
          <a:xfrm rot="10960574" flipH="1" flipV="1">
            <a:off x="6428390" y="357897"/>
            <a:ext cx="3998139" cy="2740155"/>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32" name="Puolivapaa piirto 5"/>
          <p:cNvSpPr>
            <a:spLocks/>
          </p:cNvSpPr>
          <p:nvPr/>
        </p:nvSpPr>
        <p:spPr bwMode="auto">
          <a:xfrm flipH="1">
            <a:off x="1656574" y="3430171"/>
            <a:ext cx="4203052" cy="2914645"/>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33" name="Puolivapaa piirto 5"/>
          <p:cNvSpPr>
            <a:spLocks/>
          </p:cNvSpPr>
          <p:nvPr/>
        </p:nvSpPr>
        <p:spPr bwMode="auto">
          <a:xfrm flipH="1">
            <a:off x="1711524" y="3498638"/>
            <a:ext cx="4054926" cy="278198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4" name="Puolivapaa piirto 5"/>
          <p:cNvSpPr>
            <a:spLocks/>
          </p:cNvSpPr>
          <p:nvPr/>
        </p:nvSpPr>
        <p:spPr bwMode="auto">
          <a:xfrm rot="10800000">
            <a:off x="1795205" y="3576013"/>
            <a:ext cx="3870246" cy="2652502"/>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35" name="Puolivapaa piirto 5"/>
          <p:cNvSpPr>
            <a:spLocks/>
          </p:cNvSpPr>
          <p:nvPr/>
        </p:nvSpPr>
        <p:spPr bwMode="auto">
          <a:xfrm rot="200049" flipH="1" flipV="1">
            <a:off x="1604864" y="247650"/>
            <a:ext cx="4254759" cy="299775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36" name="Puolivapaa piirto 5"/>
          <p:cNvSpPr>
            <a:spLocks/>
          </p:cNvSpPr>
          <p:nvPr/>
        </p:nvSpPr>
        <p:spPr bwMode="auto">
          <a:xfrm flipH="1" flipV="1">
            <a:off x="1684947" y="325852"/>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7" name="Puolivapaa piirto 5"/>
          <p:cNvSpPr>
            <a:spLocks/>
          </p:cNvSpPr>
          <p:nvPr/>
        </p:nvSpPr>
        <p:spPr bwMode="auto">
          <a:xfrm flipH="1" flipV="1">
            <a:off x="1735448" y="393162"/>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38" name="Puolivapaa piirto 5"/>
          <p:cNvSpPr>
            <a:spLocks/>
          </p:cNvSpPr>
          <p:nvPr/>
        </p:nvSpPr>
        <p:spPr bwMode="auto">
          <a:xfrm>
            <a:off x="6419893" y="3558258"/>
            <a:ext cx="4122084"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9" name="Puolivapaa piirto 5"/>
          <p:cNvSpPr>
            <a:spLocks/>
          </p:cNvSpPr>
          <p:nvPr/>
        </p:nvSpPr>
        <p:spPr bwMode="auto">
          <a:xfrm>
            <a:off x="6487007" y="3625374"/>
            <a:ext cx="4004469"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40" name="Kuvan paikkamerkki 16"/>
          <p:cNvSpPr>
            <a:spLocks noGrp="1"/>
          </p:cNvSpPr>
          <p:nvPr>
            <p:ph type="pic" sz="quarter" idx="13"/>
          </p:nvPr>
        </p:nvSpPr>
        <p:spPr>
          <a:xfrm>
            <a:off x="1819059" y="478023"/>
            <a:ext cx="3800478" cy="2550777"/>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41" name="Kuvan paikkamerkki 16"/>
          <p:cNvSpPr>
            <a:spLocks noGrp="1"/>
          </p:cNvSpPr>
          <p:nvPr>
            <p:ph type="pic" sz="quarter" idx="14"/>
          </p:nvPr>
        </p:nvSpPr>
        <p:spPr>
          <a:xfrm>
            <a:off x="6514707" y="435634"/>
            <a:ext cx="3827062" cy="2569014"/>
          </a:xfrm>
          <a:custGeom>
            <a:avLst/>
            <a:gdLst/>
            <a:ahLst/>
            <a:cxnLst/>
            <a:rect l="l" t="t" r="r" b="b"/>
            <a:pathLst>
              <a:path w="3827062" h="2569014">
                <a:moveTo>
                  <a:pt x="1762274" y="132"/>
                </a:moveTo>
                <a:cubicBezTo>
                  <a:pt x="1838364" y="-694"/>
                  <a:pt x="1912508" y="2364"/>
                  <a:pt x="1983571" y="9550"/>
                </a:cubicBezTo>
                <a:cubicBezTo>
                  <a:pt x="2552076" y="67036"/>
                  <a:pt x="3321232" y="386900"/>
                  <a:pt x="3678682" y="849755"/>
                </a:cubicBezTo>
                <a:cubicBezTo>
                  <a:pt x="3981188" y="1294476"/>
                  <a:pt x="3772325" y="1807812"/>
                  <a:pt x="3487506" y="2094415"/>
                </a:cubicBezTo>
                <a:cubicBezTo>
                  <a:pt x="3202688" y="2381017"/>
                  <a:pt x="2500397" y="2572688"/>
                  <a:pt x="1970394" y="2568961"/>
                </a:cubicBezTo>
                <a:cubicBezTo>
                  <a:pt x="1440392" y="2565234"/>
                  <a:pt x="692858" y="2421551"/>
                  <a:pt x="307760" y="2072722"/>
                </a:cubicBezTo>
                <a:cubicBezTo>
                  <a:pt x="-77337" y="1723893"/>
                  <a:pt x="-112834" y="850987"/>
                  <a:pt x="268256" y="504867"/>
                </a:cubicBezTo>
                <a:cubicBezTo>
                  <a:pt x="601709" y="202012"/>
                  <a:pt x="1229647" y="5913"/>
                  <a:pt x="1762274" y="132"/>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42" name="Kuvan paikkamerkki 16"/>
          <p:cNvSpPr>
            <a:spLocks noGrp="1"/>
          </p:cNvSpPr>
          <p:nvPr>
            <p:ph type="pic" sz="quarter" idx="15"/>
          </p:nvPr>
        </p:nvSpPr>
        <p:spPr>
          <a:xfrm>
            <a:off x="1876864" y="3668002"/>
            <a:ext cx="3706757" cy="2480426"/>
          </a:xfrm>
          <a:custGeom>
            <a:avLst/>
            <a:gdLst/>
            <a:ahLst/>
            <a:cxnLst/>
            <a:rect l="l" t="t" r="r" b="b"/>
            <a:pathLst>
              <a:path w="3706757" h="2480426">
                <a:moveTo>
                  <a:pt x="1941340" y="856"/>
                </a:moveTo>
                <a:cubicBezTo>
                  <a:pt x="2429685" y="11721"/>
                  <a:pt x="3030529" y="127214"/>
                  <a:pt x="3370150" y="407123"/>
                </a:cubicBezTo>
                <a:cubicBezTo>
                  <a:pt x="3758289" y="727020"/>
                  <a:pt x="3832067" y="1569477"/>
                  <a:pt x="3479214" y="1921384"/>
                </a:cubicBezTo>
                <a:cubicBezTo>
                  <a:pt x="3126361" y="2273292"/>
                  <a:pt x="2395284" y="2507755"/>
                  <a:pt x="1842967" y="2477864"/>
                </a:cubicBezTo>
                <a:cubicBezTo>
                  <a:pt x="1290649" y="2447973"/>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43" name="Kuvan paikkamerkki 16"/>
          <p:cNvSpPr>
            <a:spLocks noGrp="1"/>
          </p:cNvSpPr>
          <p:nvPr>
            <p:ph type="pic" sz="quarter" idx="16"/>
          </p:nvPr>
        </p:nvSpPr>
        <p:spPr>
          <a:xfrm>
            <a:off x="6607386" y="3696666"/>
            <a:ext cx="3800478" cy="2550777"/>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olme suorakaiteen muotoista kuvaa ja kuvateksti">
    <p:bg>
      <p:bgPr>
        <a:solidFill>
          <a:schemeClr val="bg2"/>
        </a:solid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F92826E2-89CA-487D-AE7D-60FF13F3BAF5}" type="datetime1">
              <a:t>5.3.2022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9C03C58-465B-42F2-8BA3-01664A6B69B6}" type="slidenum">
              <a:pPr/>
              <a:t>‹#›</a:t>
            </a:fld>
            <a:endParaRPr lang="fi-FI"/>
          </a:p>
        </p:txBody>
      </p:sp>
      <p:sp>
        <p:nvSpPr>
          <p:cNvPr id="21" name="Puolivapaa piirto 20"/>
          <p:cNvSpPr>
            <a:spLocks/>
          </p:cNvSpPr>
          <p:nvPr/>
        </p:nvSpPr>
        <p:spPr bwMode="auto">
          <a:xfrm flipH="1">
            <a:off x="8747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Puolivapaa piirto 21"/>
          <p:cNvSpPr>
            <a:spLocks/>
          </p:cNvSpPr>
          <p:nvPr/>
        </p:nvSpPr>
        <p:spPr bwMode="auto">
          <a:xfrm flipH="1">
            <a:off x="940025"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fi-FI"/>
          </a:p>
        </p:txBody>
      </p:sp>
      <p:sp>
        <p:nvSpPr>
          <p:cNvPr id="23" name="Puolivapaa piirto 22"/>
          <p:cNvSpPr>
            <a:spLocks/>
          </p:cNvSpPr>
          <p:nvPr/>
        </p:nvSpPr>
        <p:spPr bwMode="auto">
          <a:xfrm flipH="1">
            <a:off x="1005341"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39" name="Puolivapaa piirto 38"/>
          <p:cNvSpPr>
            <a:spLocks/>
          </p:cNvSpPr>
          <p:nvPr/>
        </p:nvSpPr>
        <p:spPr bwMode="auto">
          <a:xfrm>
            <a:off x="6246811" y="30480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0" name="Puolivapaa piirto 39"/>
          <p:cNvSpPr>
            <a:spLocks/>
          </p:cNvSpPr>
          <p:nvPr/>
        </p:nvSpPr>
        <p:spPr bwMode="auto">
          <a:xfrm>
            <a:off x="6312126" y="35351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fi-FI"/>
          </a:p>
        </p:txBody>
      </p:sp>
      <p:sp>
        <p:nvSpPr>
          <p:cNvPr id="41" name="Puolivapaa piirto 40"/>
          <p:cNvSpPr>
            <a:spLocks/>
          </p:cNvSpPr>
          <p:nvPr/>
        </p:nvSpPr>
        <p:spPr bwMode="auto">
          <a:xfrm>
            <a:off x="6377440" y="399144"/>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42" name="Puolivapaa piirto 41"/>
          <p:cNvSpPr>
            <a:spLocks/>
          </p:cNvSpPr>
          <p:nvPr/>
        </p:nvSpPr>
        <p:spPr bwMode="auto">
          <a:xfrm flipH="1" flipV="1">
            <a:off x="8747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3" name="Puolivapaa piirto 42"/>
          <p:cNvSpPr>
            <a:spLocks/>
          </p:cNvSpPr>
          <p:nvPr/>
        </p:nvSpPr>
        <p:spPr bwMode="auto">
          <a:xfrm flipH="1" flipV="1">
            <a:off x="940025"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4" name="Puolivapaa piirto 43"/>
          <p:cNvSpPr>
            <a:spLocks/>
          </p:cNvSpPr>
          <p:nvPr/>
        </p:nvSpPr>
        <p:spPr bwMode="auto">
          <a:xfrm flipH="1" flipV="1">
            <a:off x="1005341"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45" name="Puolivapaa piirto 44"/>
          <p:cNvSpPr>
            <a:spLocks/>
          </p:cNvSpPr>
          <p:nvPr/>
        </p:nvSpPr>
        <p:spPr bwMode="auto">
          <a:xfrm flipV="1">
            <a:off x="6246811" y="3524251"/>
            <a:ext cx="5041675"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46" name="Puolivapaa piirto 45"/>
          <p:cNvSpPr>
            <a:spLocks/>
          </p:cNvSpPr>
          <p:nvPr/>
        </p:nvSpPr>
        <p:spPr bwMode="auto">
          <a:xfrm flipV="1">
            <a:off x="6312126" y="3572963"/>
            <a:ext cx="4911046"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7" name="Puolivapaa piirto 46"/>
          <p:cNvSpPr>
            <a:spLocks/>
          </p:cNvSpPr>
          <p:nvPr/>
        </p:nvSpPr>
        <p:spPr bwMode="auto">
          <a:xfrm flipV="1">
            <a:off x="6377440" y="3622250"/>
            <a:ext cx="4780416"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fi-FI"/>
          </a:p>
        </p:txBody>
      </p:sp>
      <p:sp>
        <p:nvSpPr>
          <p:cNvPr id="48" name="Kuvan paikkamerkki 13"/>
          <p:cNvSpPr>
            <a:spLocks noGrp="1"/>
          </p:cNvSpPr>
          <p:nvPr>
            <p:ph type="pic" sz="quarter" idx="13"/>
          </p:nvPr>
        </p:nvSpPr>
        <p:spPr>
          <a:xfrm>
            <a:off x="1066798" y="444864"/>
            <a:ext cx="4671059" cy="2692400"/>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49" name="Kuvan paikkamerkki 13"/>
          <p:cNvSpPr>
            <a:spLocks noGrp="1"/>
          </p:cNvSpPr>
          <p:nvPr>
            <p:ph type="pic" sz="quarter" idx="15"/>
          </p:nvPr>
        </p:nvSpPr>
        <p:spPr>
          <a:xfrm>
            <a:off x="1066798" y="3681730"/>
            <a:ext cx="4671059" cy="26924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50" name="Kuvan paikkamerkki 13"/>
          <p:cNvSpPr>
            <a:spLocks noGrp="1"/>
          </p:cNvSpPr>
          <p:nvPr>
            <p:ph type="pic" sz="quarter" idx="16"/>
          </p:nvPr>
        </p:nvSpPr>
        <p:spPr>
          <a:xfrm>
            <a:off x="6425339" y="3681730"/>
            <a:ext cx="4671060" cy="26924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latinLnBrk="0">
              <a:buNone/>
              <a:defRPr lang="fi-FI"/>
            </a:lvl1pPr>
          </a:lstStyle>
          <a:p>
            <a:r>
              <a:rPr lang="fi-FI"/>
              <a:t>Lisää kuva napsauttamalla kuvaketta</a:t>
            </a:r>
          </a:p>
        </p:txBody>
      </p:sp>
      <p:sp>
        <p:nvSpPr>
          <p:cNvPr id="51" name="Suorakulmio 54"/>
          <p:cNvSpPr/>
          <p:nvPr/>
        </p:nvSpPr>
        <p:spPr>
          <a:xfrm>
            <a:off x="6425339" y="444864"/>
            <a:ext cx="4671060" cy="2692400"/>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n paikkamerkki 3"/>
          <p:cNvSpPr>
            <a:spLocks noGrp="1"/>
          </p:cNvSpPr>
          <p:nvPr>
            <p:ph type="body" sz="half" idx="2"/>
          </p:nvPr>
        </p:nvSpPr>
        <p:spPr>
          <a:xfrm>
            <a:off x="6627811" y="771306"/>
            <a:ext cx="4267201" cy="2039516"/>
          </a:xfrm>
        </p:spPr>
        <p:txBody>
          <a:bodyPr anchor="ctr">
            <a:normAutofit/>
          </a:bodyPr>
          <a:lstStyle>
            <a:lvl1pPr marL="0" indent="0" algn="ctr" latinLnBrk="0">
              <a:buNone/>
              <a:defRPr lang="fi-FI" sz="2000">
                <a:solidFill>
                  <a:schemeClr val="tx1"/>
                </a:solidFill>
              </a:defRPr>
            </a:lvl1pPr>
            <a:lvl2pPr marL="457200" indent="0" latinLnBrk="0">
              <a:buNone/>
              <a:defRPr lang="fi-FI" sz="1400"/>
            </a:lvl2pPr>
            <a:lvl3pPr marL="914400" indent="0" latinLnBrk="0">
              <a:buNone/>
              <a:defRPr lang="fi-FI" sz="1200"/>
            </a:lvl3pPr>
            <a:lvl4pPr marL="1371600" indent="0" latinLnBrk="0">
              <a:buNone/>
              <a:defRPr lang="fi-FI" sz="1000"/>
            </a:lvl4pPr>
            <a:lvl5pPr marL="1828800" indent="0" latinLnBrk="0">
              <a:buNone/>
              <a:defRPr lang="fi-FI" sz="1000"/>
            </a:lvl5pPr>
            <a:lvl6pPr marL="2286000" indent="0" latinLnBrk="0">
              <a:buNone/>
              <a:defRPr lang="fi-FI" sz="1000"/>
            </a:lvl6pPr>
            <a:lvl7pPr marL="2743200" indent="0" latinLnBrk="0">
              <a:buNone/>
              <a:defRPr lang="fi-FI" sz="1000"/>
            </a:lvl7pPr>
            <a:lvl8pPr marL="3200400" indent="0" latinLnBrk="0">
              <a:buNone/>
              <a:defRPr lang="fi-FI" sz="1000"/>
            </a:lvl8pPr>
            <a:lvl9pPr marL="3657600" indent="0" latinLnBrk="0">
              <a:buNone/>
              <a:defRPr lang="fi-FI" sz="1000"/>
            </a:lvl9pPr>
          </a:lstStyle>
          <a:p>
            <a:pPr lvl="0"/>
            <a:r>
              <a:rPr lang="fi-FI"/>
              <a:t>Muokkaa tekstin perustyylejä</a:t>
            </a:r>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Ryhmä 109"/>
          <p:cNvGrpSpPr/>
          <p:nvPr/>
        </p:nvGrpSpPr>
        <p:grpSpPr>
          <a:xfrm>
            <a:off x="-246438" y="-241054"/>
            <a:ext cx="12707726" cy="7411363"/>
            <a:chOff x="-246438" y="-241054"/>
            <a:chExt cx="12707726" cy="7411363"/>
          </a:xfrm>
        </p:grpSpPr>
        <p:sp>
          <p:nvSpPr>
            <p:cNvPr id="7" name="Puolivapaa piirto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Puolivapaa piirto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Puolivapaa piirto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Puolivapaa piirto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Puolivapaa piirto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Puolivapaa piirto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Puolivapaa piirto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Puolivapaa piirto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5" name="Puolivapaa piirto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Puolivapaa piirto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7" name="Puolivapaa piirto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8" name="Puolivapaa piirto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Puolivapaa piirto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20" name="Puolivapaa piirto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Puolivapaa piirto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Puolivapaa piirto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Puolivapaa piirto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Puolivapaa piirto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Puolivapaa piirto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Puolivapaa piirto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Puolivapaa piirto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8" name="Puolivapaa piirto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Puolivapaa piirto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Puolivapaa piirto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1" name="Puolivapaa piirto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2" name="Puolivapaa piirto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3" name="Puolivapaa piirto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4" name="Puolivapaa piirto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5" name="Puolivapaa piirto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6" name="Puolivapaa piirto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7" name="Puolivapaa piirto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8" name="Puolivapaa piirto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9" name="Puolivapaa piirto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0" name="Puolivapaa piirto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1" name="Puolivapaa piirto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2" name="Puolivapaa piirto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3" name="Puolivapaa piirto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4" name="Puolivapaa piirto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5" name="Puolivapaa piirto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6" name="Puolivapaa piirto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7" name="Puolivapaa piirto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8" name="Puolivapaa piirto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Puolivapaa piirto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50" name="Puolivapaa piirto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1" name="Puolivapaa piirto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2" name="Puolivapaa piirto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3" name="Puolivapaa piirto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4" name="Puolivapaa piirto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5" name="Puolivapaa piirto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6" name="Puolivapaa piirto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7" name="Puolivapaa piirto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8" name="Puolivapaa piirto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59" name="Puolivapaa piirto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0" name="Puolivapaa piirto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61" name="Puolivapaa piirto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2" name="Puolivapaa piirto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3" name="Puolivapaa piirto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4" name="Puolivapaa piirto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5" name="Puolivapaa piirto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6" name="Puolivapaa piirto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67" name="Puolivapaa piirto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8" name="Puolivapaa piirto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9" name="Puolivapaa piirto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70" name="Puolivapaa piirto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1" name="Puolivapaa piirto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2" name="Puolivapaa piirto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3" name="Puolivapaa piirto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4" name="Puolivapaa piirto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5" name="Puolivapaa piirto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6" name="Puolivapaa piirto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7" name="Puolivapaa piirto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78" name="Puolivapaa piirto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79" name="Puolivapaa piirto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0" name="Puolivapaa piirto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1" name="Puolivapaa piirto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2" name="Puolivapaa piirto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3" name="Puolivapaa piirto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4" name="Puolivapaa piirto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5" name="Puolivapaa piirto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6" name="Puolivapaa piirto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7" name="Puolivapaa piirto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8" name="Puolivapaa piirto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9" name="Puolivapaa piirto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0" name="Puolivapaa piirto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1" name="Puolivapaa piirto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2" name="Puolivapaa piirto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3" name="Puolivapaa piirto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4" name="Puolivapaa piirto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5" name="Puolivapaa piirto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6" name="Puolivapaa piirto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7" name="Puolivapaa piirto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8" name="Puolivapaa piirto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99" name="Puolivapaa piirto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0" name="Puolivapaa piirto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1" name="Puolivapaa piirto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2" name="Puolivapaa piirto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3" name="Puolivapaa piirto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4" name="Puolivapaa piirto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5" name="Puolivapaa piirto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6" name="Puolivapaa piirto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7" name="Puolivapaa piirto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on paikkamerkki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fi-FI"/>
              <a:t>Muokkaa otsikon perustyyliä napsauttamalla</a:t>
            </a:r>
          </a:p>
        </p:txBody>
      </p:sp>
      <p:sp>
        <p:nvSpPr>
          <p:cNvPr id="3" name="Tekstin paikkamerkki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latinLnBrk="0">
              <a:defRPr lang="fi-FI" sz="900">
                <a:solidFill>
                  <a:schemeClr val="tx1"/>
                </a:solidFill>
              </a:defRPr>
            </a:lvl1pPr>
          </a:lstStyle>
          <a:p>
            <a:fld id="{4CF2F181-94B8-48A3-BCAE-F0C842125A38}" type="datetime1">
              <a:t>5.3.2022</a:t>
            </a:fld>
            <a:endParaRPr lang="fi-FI"/>
          </a:p>
        </p:txBody>
      </p:sp>
      <p:sp>
        <p:nvSpPr>
          <p:cNvPr id="5" name="Alatunnisteen paikkamerkki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latinLnBrk="0">
              <a:defRPr lang="fi-FI" sz="900">
                <a:solidFill>
                  <a:schemeClr val="tx1"/>
                </a:solidFill>
              </a:defRPr>
            </a:lvl1pPr>
          </a:lstStyle>
          <a:p>
            <a:endParaRPr lang="fi-FI"/>
          </a:p>
        </p:txBody>
      </p:sp>
      <p:sp>
        <p:nvSpPr>
          <p:cNvPr id="6" name="Dian numeron paikkamerkki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latinLnBrk="0">
              <a:defRPr lang="fi-FI" sz="900">
                <a:solidFill>
                  <a:schemeClr val="tx1"/>
                </a:solidFill>
              </a:defRPr>
            </a:lvl1pPr>
          </a:lstStyle>
          <a:p>
            <a:fld id="{09C03C58-465B-42F2-8BA3-01664A6B69B6}" type="slidenum">
              <a:pPr/>
              <a:t>‹#›</a:t>
            </a:fld>
            <a:endParaRPr lang="fi-FI"/>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i-FI"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lang="fi-FI"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lang="fi-FI"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lang="fi-FI"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lang="fi-FI"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lang="fi-FI"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fi-FI"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fi-FI"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fi-FI"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fi-FI" sz="1400" kern="1200" baseline="0">
          <a:solidFill>
            <a:schemeClr val="tx1"/>
          </a:solidFill>
          <a:latin typeface="+mn-lt"/>
          <a:ea typeface="+mn-ea"/>
          <a:cs typeface="+mn-cs"/>
        </a:defRPr>
      </a:lvl9pPr>
    </p:bodyStyle>
    <p:otherStyle>
      <a:defPPr>
        <a:defRPr lang="fi-FI"/>
      </a:defPPr>
      <a:lvl1pPr marL="0" algn="l" defTabSz="914400" rtl="0" eaLnBrk="1" latinLnBrk="0" hangingPunct="1">
        <a:defRPr lang="fi-FI" sz="1800" kern="1200">
          <a:solidFill>
            <a:schemeClr val="tx1"/>
          </a:solidFill>
          <a:latin typeface="+mn-lt"/>
          <a:ea typeface="+mn-ea"/>
          <a:cs typeface="+mn-cs"/>
        </a:defRPr>
      </a:lvl1pPr>
      <a:lvl2pPr marL="457200" algn="l" defTabSz="914400" rtl="0" eaLnBrk="1" latinLnBrk="0" hangingPunct="1">
        <a:defRPr lang="fi-FI" sz="1800" kern="1200">
          <a:solidFill>
            <a:schemeClr val="tx1"/>
          </a:solidFill>
          <a:latin typeface="+mn-lt"/>
          <a:ea typeface="+mn-ea"/>
          <a:cs typeface="+mn-cs"/>
        </a:defRPr>
      </a:lvl2pPr>
      <a:lvl3pPr marL="914400" algn="l" defTabSz="914400" rtl="0" eaLnBrk="1" latinLnBrk="0" hangingPunct="1">
        <a:defRPr lang="fi-FI" sz="1800" kern="1200">
          <a:solidFill>
            <a:schemeClr val="tx1"/>
          </a:solidFill>
          <a:latin typeface="+mn-lt"/>
          <a:ea typeface="+mn-ea"/>
          <a:cs typeface="+mn-cs"/>
        </a:defRPr>
      </a:lvl3pPr>
      <a:lvl4pPr marL="1371600" algn="l" defTabSz="914400" rtl="0" eaLnBrk="1" latinLnBrk="0" hangingPunct="1">
        <a:defRPr lang="fi-FI" sz="1800" kern="1200">
          <a:solidFill>
            <a:schemeClr val="tx1"/>
          </a:solidFill>
          <a:latin typeface="+mn-lt"/>
          <a:ea typeface="+mn-ea"/>
          <a:cs typeface="+mn-cs"/>
        </a:defRPr>
      </a:lvl4pPr>
      <a:lvl5pPr marL="1828800" algn="l" defTabSz="914400" rtl="0" eaLnBrk="1" latinLnBrk="0" hangingPunct="1">
        <a:defRPr lang="fi-FI" sz="1800" kern="1200">
          <a:solidFill>
            <a:schemeClr val="tx1"/>
          </a:solidFill>
          <a:latin typeface="+mn-lt"/>
          <a:ea typeface="+mn-ea"/>
          <a:cs typeface="+mn-cs"/>
        </a:defRPr>
      </a:lvl5pPr>
      <a:lvl6pPr marL="2286000" algn="l" defTabSz="914400" rtl="0" eaLnBrk="1" latinLnBrk="0" hangingPunct="1">
        <a:defRPr lang="fi-FI" sz="1800" kern="1200">
          <a:solidFill>
            <a:schemeClr val="tx1"/>
          </a:solidFill>
          <a:latin typeface="+mn-lt"/>
          <a:ea typeface="+mn-ea"/>
          <a:cs typeface="+mn-cs"/>
        </a:defRPr>
      </a:lvl6pPr>
      <a:lvl7pPr marL="2743200" algn="l" defTabSz="914400" rtl="0" eaLnBrk="1" latinLnBrk="0" hangingPunct="1">
        <a:defRPr lang="fi-FI" sz="1800" kern="1200">
          <a:solidFill>
            <a:schemeClr val="tx1"/>
          </a:solidFill>
          <a:latin typeface="+mn-lt"/>
          <a:ea typeface="+mn-ea"/>
          <a:cs typeface="+mn-cs"/>
        </a:defRPr>
      </a:lvl7pPr>
      <a:lvl8pPr marL="3200400" algn="l" defTabSz="914400" rtl="0" eaLnBrk="1" latinLnBrk="0" hangingPunct="1">
        <a:defRPr lang="fi-FI" sz="1800" kern="1200">
          <a:solidFill>
            <a:schemeClr val="tx1"/>
          </a:solidFill>
          <a:latin typeface="+mn-lt"/>
          <a:ea typeface="+mn-ea"/>
          <a:cs typeface="+mn-cs"/>
        </a:defRPr>
      </a:lvl8pPr>
      <a:lvl9pPr marL="3657600" algn="l" defTabSz="914400" rtl="0" eaLnBrk="1" latinLnBrk="0" hangingPunct="1">
        <a:defRPr lang="fi-FI"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tukiliitto.fi/uploads/2020/08/6804511f-muuttajan-arki.pd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papunet.net/sites/papunet.net/files/materiaalia/Ideat/toimimalla_osallisuuteen_web.pdf"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socom.fi/bridging_loppuraportti/julkaisut/" TargetMode="External"/><Relationship Id="rId2" Type="http://schemas.openxmlformats.org/officeDocument/2006/relationships/hyperlink" Target="https://www.bing.com/videos/search?q=vammaisten+osallisuus&amp;&amp;view=detail&amp;mid=57A7F5C827A5A1CC3C5457A7F5C827A5A1CC3C54&amp;&amp;FORM=VRDGAR&amp;ru=%2Fvideos%2Fsearch%3Fq%3Dvammaisten%2Bosallisuus%26FORM%3DHDRSC4"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12822" y="1523779"/>
            <a:ext cx="3824007" cy="1001307"/>
          </a:xfrm>
        </p:spPr>
        <p:txBody>
          <a:bodyPr>
            <a:normAutofit/>
          </a:bodyPr>
          <a:lstStyle/>
          <a:p>
            <a:pPr algn="ctr"/>
            <a:r>
              <a:rPr lang="fi-FI" sz="4900" b="1" dirty="0"/>
              <a:t>OSALLISUUS</a:t>
            </a:r>
            <a:endParaRPr lang="fi-FI" sz="4400" dirty="0"/>
          </a:p>
        </p:txBody>
      </p:sp>
      <p:sp>
        <p:nvSpPr>
          <p:cNvPr id="4" name="Tekstin paikkamerkki 3"/>
          <p:cNvSpPr>
            <a:spLocks noGrp="1"/>
          </p:cNvSpPr>
          <p:nvPr>
            <p:ph type="body" sz="half" idx="2"/>
          </p:nvPr>
        </p:nvSpPr>
        <p:spPr>
          <a:xfrm>
            <a:off x="10561116" y="2604784"/>
            <a:ext cx="1475713" cy="418408"/>
          </a:xfrm>
        </p:spPr>
        <p:txBody>
          <a:bodyPr/>
          <a:lstStyle/>
          <a:p>
            <a:r>
              <a:rPr lang="fi-FI" dirty="0"/>
              <a:t>Leena Pirnes</a:t>
            </a:r>
          </a:p>
        </p:txBody>
      </p:sp>
      <p:pic>
        <p:nvPicPr>
          <p:cNvPr id="5" name="Picture 2" descr="Näytä lähdekuva">
            <a:extLst>
              <a:ext uri="{FF2B5EF4-FFF2-40B4-BE49-F238E27FC236}">
                <a16:creationId xmlns:a16="http://schemas.microsoft.com/office/drawing/2014/main" id="{C4C1DDFF-5D05-4033-9863-839F827D90E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131" r="8131"/>
          <a:stretch>
            <a:fillRect/>
          </a:stretch>
        </p:blipFill>
        <p:spPr bwMode="auto">
          <a:xfrm>
            <a:off x="1216240" y="1242875"/>
            <a:ext cx="6152046" cy="4128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15919" y="456330"/>
            <a:ext cx="5805257" cy="1123087"/>
          </a:xfrm>
        </p:spPr>
        <p:txBody>
          <a:bodyPr>
            <a:noAutofit/>
          </a:bodyPr>
          <a:lstStyle/>
          <a:p>
            <a:r>
              <a:rPr lang="fi-FI" sz="3600" b="1" dirty="0"/>
              <a:t>OSALLISUUTTA LISÄÄVIÄ </a:t>
            </a:r>
            <a:br>
              <a:rPr lang="fi-FI" sz="3600" b="1" dirty="0"/>
            </a:br>
            <a:r>
              <a:rPr lang="fi-FI" sz="3600" b="1" dirty="0"/>
              <a:t>KONKREETTISIA ASIOITA</a:t>
            </a:r>
          </a:p>
        </p:txBody>
      </p:sp>
      <p:sp>
        <p:nvSpPr>
          <p:cNvPr id="3" name="Sisällön paikkamerkki 2"/>
          <p:cNvSpPr>
            <a:spLocks noGrp="1"/>
          </p:cNvSpPr>
          <p:nvPr>
            <p:ph idx="1"/>
          </p:nvPr>
        </p:nvSpPr>
        <p:spPr>
          <a:xfrm>
            <a:off x="1020932" y="1660849"/>
            <a:ext cx="10203538" cy="4587550"/>
          </a:xfrm>
        </p:spPr>
        <p:txBody>
          <a:bodyPr>
            <a:normAutofit/>
          </a:bodyPr>
          <a:lstStyle/>
          <a:p>
            <a:r>
              <a:rPr lang="fi-FI" dirty="0"/>
              <a:t>Kysytään asiakkailta toiveita, mitä haluaisivat tehdä </a:t>
            </a:r>
            <a:br>
              <a:rPr lang="fi-FI" dirty="0"/>
            </a:br>
            <a:r>
              <a:rPr lang="fi-FI" dirty="0"/>
              <a:t>	</a:t>
            </a:r>
            <a:r>
              <a:rPr lang="fi-FI" dirty="0">
                <a:sym typeface="Wingdings" panose="05000000000000000000" pitchFamily="2" charset="2"/>
              </a:rPr>
              <a:t></a:t>
            </a:r>
            <a:r>
              <a:rPr lang="fi-FI" dirty="0"/>
              <a:t>kirjataan ylös ja toteutetaan toiveita!!</a:t>
            </a:r>
          </a:p>
          <a:p>
            <a:pPr marL="0" indent="0">
              <a:buNone/>
            </a:pPr>
            <a:br>
              <a:rPr lang="fi-FI" dirty="0"/>
            </a:br>
            <a:r>
              <a:rPr lang="fi-FI" dirty="0"/>
              <a:t>• Luodaan yhteiset pelisäännöt. Kun asiakkaat ehdottavat jotakin, kysytään mitä he käytännössä tarkoittavat asialla. Näitä voi miettiä myös pienissä porukoissa ja ryhmät esittelevät ehdotuksensa toisille. Kannattaa jutella myös sääntöihin sitoutumisesta ja mitä tehdään, jos sääntöä rikotaan yhdessä asiakkaiden kanssa. </a:t>
            </a:r>
            <a:br>
              <a:rPr lang="fi-FI" dirty="0"/>
            </a:br>
            <a:br>
              <a:rPr lang="fi-FI" dirty="0"/>
            </a:br>
            <a:r>
              <a:rPr lang="fi-FI" dirty="0"/>
              <a:t>	</a:t>
            </a:r>
            <a:r>
              <a:rPr lang="fi-FI" sz="2400" dirty="0">
                <a:solidFill>
                  <a:schemeClr val="accent3">
                    <a:lumMod val="75000"/>
                  </a:schemeClr>
                </a:solidFill>
              </a:rPr>
              <a:t>”</a:t>
            </a:r>
            <a:r>
              <a:rPr lang="fi-FI" sz="2400" b="1" dirty="0">
                <a:solidFill>
                  <a:schemeClr val="accent3">
                    <a:lumMod val="75000"/>
                  </a:schemeClr>
                </a:solidFill>
              </a:rPr>
              <a:t>Kun tiedän mitä minulta odotetaan, on helpompi toimia.”</a:t>
            </a:r>
          </a:p>
          <a:p>
            <a:pPr marL="0" indent="0">
              <a:buNone/>
            </a:pPr>
            <a:br>
              <a:rPr lang="fi-FI" dirty="0"/>
            </a:br>
            <a:r>
              <a:rPr lang="fi-FI" b="1" dirty="0"/>
              <a:t>• Innokas, mukaan heittäytyvä ohjaaja tartuttaa innostuksen myös asiakkaisiin.</a:t>
            </a:r>
            <a:br>
              <a:rPr lang="fi-FI" b="1" dirty="0"/>
            </a:br>
            <a:br>
              <a:rPr lang="fi-FI" dirty="0"/>
            </a:br>
            <a:r>
              <a:rPr lang="fi-FI" dirty="0"/>
              <a:t>		</a:t>
            </a:r>
            <a:r>
              <a:rPr lang="fi-FI" sz="2400" b="1" i="1" dirty="0">
                <a:solidFill>
                  <a:srgbClr val="FFC000"/>
                </a:solidFill>
              </a:rPr>
              <a:t>” Innostusta ei voi opettaa, mutta se voi tarttua.”</a:t>
            </a:r>
          </a:p>
        </p:txBody>
      </p:sp>
      <p:pic>
        <p:nvPicPr>
          <p:cNvPr id="4" name="Kuvan paikkamerkki 2"/>
          <p:cNvPicPr>
            <a:picLocks noChangeAspect="1"/>
          </p:cNvPicPr>
          <p:nvPr/>
        </p:nvPicPr>
        <p:blipFill>
          <a:blip r:embed="rId2"/>
          <a:srcRect l="19870" r="19870"/>
          <a:stretch>
            <a:fillRect/>
          </a:stretch>
        </p:blipFill>
        <p:spPr>
          <a:xfrm>
            <a:off x="7941694" y="456330"/>
            <a:ext cx="2953320" cy="2041521"/>
          </a:xfrm>
          <a:prstGeom prst="rect">
            <a:avLst/>
          </a:prstGeom>
          <a:ln>
            <a:noFill/>
          </a:ln>
          <a:effectLst>
            <a:softEdge rad="112500"/>
          </a:effectLst>
        </p:spPr>
      </p:pic>
      <p:sp>
        <p:nvSpPr>
          <p:cNvPr id="5" name="AutoShape 2" descr="Kuvahaun tulos haulle iloin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Kuva 5"/>
          <p:cNvPicPr>
            <a:picLocks noChangeAspect="1"/>
          </p:cNvPicPr>
          <p:nvPr/>
        </p:nvPicPr>
        <p:blipFill>
          <a:blip r:embed="rId3"/>
          <a:stretch>
            <a:fillRect/>
          </a:stretch>
        </p:blipFill>
        <p:spPr>
          <a:xfrm>
            <a:off x="10478792" y="4216581"/>
            <a:ext cx="1491355" cy="1491355"/>
          </a:xfrm>
          <a:prstGeom prst="ellipse">
            <a:avLst/>
          </a:prstGeom>
        </p:spPr>
      </p:pic>
    </p:spTree>
    <p:extLst>
      <p:ext uri="{BB962C8B-B14F-4D97-AF65-F5344CB8AC3E}">
        <p14:creationId xmlns:p14="http://schemas.microsoft.com/office/powerpoint/2010/main" val="194796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6263BE-72C4-49BC-B3B9-B56422C60BE5}"/>
              </a:ext>
            </a:extLst>
          </p:cNvPr>
          <p:cNvSpPr>
            <a:spLocks noGrp="1"/>
          </p:cNvSpPr>
          <p:nvPr>
            <p:ph type="title"/>
          </p:nvPr>
        </p:nvSpPr>
        <p:spPr/>
        <p:txBody>
          <a:bodyPr>
            <a:normAutofit/>
          </a:bodyPr>
          <a:lstStyle/>
          <a:p>
            <a:pPr algn="ctr"/>
            <a:r>
              <a:rPr lang="fi-FI" sz="3600" b="1" dirty="0">
                <a:solidFill>
                  <a:schemeClr val="accent3">
                    <a:lumMod val="75000"/>
                  </a:schemeClr>
                </a:solidFill>
              </a:rPr>
              <a:t>UUSI ASUKAS ASUMISPALVELUUN</a:t>
            </a:r>
          </a:p>
        </p:txBody>
      </p:sp>
      <p:sp>
        <p:nvSpPr>
          <p:cNvPr id="3" name="Sisällön paikkamerkki 2">
            <a:extLst>
              <a:ext uri="{FF2B5EF4-FFF2-40B4-BE49-F238E27FC236}">
                <a16:creationId xmlns:a16="http://schemas.microsoft.com/office/drawing/2014/main" id="{056C2219-C468-4F33-ACA3-182B13681D36}"/>
              </a:ext>
            </a:extLst>
          </p:cNvPr>
          <p:cNvSpPr>
            <a:spLocks noGrp="1"/>
          </p:cNvSpPr>
          <p:nvPr>
            <p:ph idx="1"/>
          </p:nvPr>
        </p:nvSpPr>
        <p:spPr/>
        <p:txBody>
          <a:bodyPr/>
          <a:lstStyle/>
          <a:p>
            <a:r>
              <a:rPr lang="fi-FI" dirty="0"/>
              <a:t>Miten uuden asukkaan muutossa asumispalveluyksikköön huomioidaan osallisuus?</a:t>
            </a:r>
          </a:p>
          <a:p>
            <a:pPr marL="0" indent="0">
              <a:buNone/>
            </a:pPr>
            <a:r>
              <a:rPr lang="fi-FI" b="1" dirty="0">
                <a:solidFill>
                  <a:schemeClr val="accent3">
                    <a:lumMod val="75000"/>
                  </a:schemeClr>
                </a:solidFill>
              </a:rPr>
              <a:t>Hyvä työväline: Muuttajan arki kuntoon-esite </a:t>
            </a:r>
            <a:r>
              <a:rPr lang="fi-FI" dirty="0">
                <a:hlinkClick r:id="rId2"/>
              </a:rPr>
              <a:t>Muuttajan arki_2 (tukiliitto.fi)</a:t>
            </a:r>
            <a:endParaRPr lang="fi-FI" dirty="0"/>
          </a:p>
          <a:p>
            <a:pPr marL="0" indent="0">
              <a:buNone/>
            </a:pPr>
            <a:endParaRPr lang="fi-FI" b="1" dirty="0">
              <a:solidFill>
                <a:schemeClr val="accent3">
                  <a:lumMod val="75000"/>
                </a:schemeClr>
              </a:solidFill>
            </a:endParaRPr>
          </a:p>
          <a:p>
            <a:pPr marL="0" indent="0">
              <a:buNone/>
            </a:pPr>
            <a:endParaRPr lang="fi-FI" b="1" dirty="0">
              <a:solidFill>
                <a:schemeClr val="accent3">
                  <a:lumMod val="75000"/>
                </a:schemeClr>
              </a:solidFill>
            </a:endParaRPr>
          </a:p>
          <a:p>
            <a:pPr marL="0" indent="0">
              <a:buNone/>
            </a:pPr>
            <a:endParaRPr lang="fi-FI" b="1" dirty="0">
              <a:solidFill>
                <a:schemeClr val="accent3">
                  <a:lumMod val="75000"/>
                </a:schemeClr>
              </a:solidFill>
            </a:endParaRPr>
          </a:p>
          <a:p>
            <a:pPr marL="0" indent="0" algn="ctr">
              <a:buNone/>
            </a:pPr>
            <a:r>
              <a:rPr lang="fi-FI" b="1" i="1" dirty="0">
                <a:solidFill>
                  <a:schemeClr val="accent4">
                    <a:lumMod val="75000"/>
                  </a:schemeClr>
                </a:solidFill>
              </a:rPr>
              <a:t>Voisitko kokeilla tätä nykyisten asiakkaiden kanssa? </a:t>
            </a:r>
          </a:p>
          <a:p>
            <a:pPr marL="0" indent="0" algn="ctr">
              <a:buNone/>
            </a:pPr>
            <a:r>
              <a:rPr lang="fi-FI" b="1" i="1" dirty="0">
                <a:solidFill>
                  <a:schemeClr val="accent4">
                    <a:lumMod val="75000"/>
                  </a:schemeClr>
                </a:solidFill>
              </a:rPr>
              <a:t>Tiedätkö mitä he itse toivovat?</a:t>
            </a:r>
          </a:p>
          <a:p>
            <a:pPr marL="0" indent="0">
              <a:buNone/>
            </a:pPr>
            <a:endParaRPr lang="fi-FI" dirty="0"/>
          </a:p>
        </p:txBody>
      </p:sp>
    </p:spTree>
    <p:extLst>
      <p:ext uri="{BB962C8B-B14F-4D97-AF65-F5344CB8AC3E}">
        <p14:creationId xmlns:p14="http://schemas.microsoft.com/office/powerpoint/2010/main" val="179842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13861-1783-45C6-AA38-40C591F0119B}"/>
              </a:ext>
            </a:extLst>
          </p:cNvPr>
          <p:cNvSpPr>
            <a:spLocks noGrp="1"/>
          </p:cNvSpPr>
          <p:nvPr>
            <p:ph type="title"/>
          </p:nvPr>
        </p:nvSpPr>
        <p:spPr>
          <a:xfrm>
            <a:off x="1293812" y="456331"/>
            <a:ext cx="9601202" cy="671134"/>
          </a:xfrm>
        </p:spPr>
        <p:txBody>
          <a:bodyPr>
            <a:normAutofit/>
          </a:bodyPr>
          <a:lstStyle/>
          <a:p>
            <a:r>
              <a:rPr lang="fi-FI" sz="3600" dirty="0"/>
              <a:t>RYHMÄTEHTÄVÄ</a:t>
            </a:r>
          </a:p>
        </p:txBody>
      </p:sp>
      <p:sp>
        <p:nvSpPr>
          <p:cNvPr id="3" name="Sisällön paikkamerkki 2">
            <a:extLst>
              <a:ext uri="{FF2B5EF4-FFF2-40B4-BE49-F238E27FC236}">
                <a16:creationId xmlns:a16="http://schemas.microsoft.com/office/drawing/2014/main" id="{00F3F59F-AB7E-486A-BD21-DE2EDB8C42F2}"/>
              </a:ext>
            </a:extLst>
          </p:cNvPr>
          <p:cNvSpPr>
            <a:spLocks noGrp="1"/>
          </p:cNvSpPr>
          <p:nvPr>
            <p:ph idx="1"/>
          </p:nvPr>
        </p:nvSpPr>
        <p:spPr>
          <a:xfrm>
            <a:off x="939567" y="1127465"/>
            <a:ext cx="10771463" cy="5382392"/>
          </a:xfrm>
        </p:spPr>
        <p:txBody>
          <a:bodyPr>
            <a:normAutofit fontScale="92500" lnSpcReduction="10000"/>
          </a:bodyPr>
          <a:lstStyle/>
          <a:p>
            <a:pPr marL="0" indent="0">
              <a:buNone/>
            </a:pPr>
            <a:r>
              <a:rPr lang="fi-FI" b="1" dirty="0">
                <a:solidFill>
                  <a:schemeClr val="accent3">
                    <a:lumMod val="75000"/>
                  </a:schemeClr>
                </a:solidFill>
              </a:rPr>
              <a:t>Kirjatkaa ajatukset paperille. Käydään keskustellen jokaisen ryhmä tuotos läpi.</a:t>
            </a:r>
          </a:p>
          <a:p>
            <a:pPr marL="0" indent="0">
              <a:buNone/>
            </a:pPr>
            <a:r>
              <a:rPr lang="fi-FI" b="1" dirty="0"/>
              <a:t>Ryhmä 1. </a:t>
            </a:r>
          </a:p>
          <a:p>
            <a:pPr marL="0" indent="0">
              <a:buNone/>
            </a:pPr>
            <a:r>
              <a:rPr lang="fi-FI" dirty="0"/>
              <a:t>• Kuvitelkaa yhdessä minkälainen kuva teillä olisi ympäristöstä, jos ette olisi koskaan kokeilleet ympärillänne olevia esineitä ja asioita? (asumispalvelu, koulu, päivätoiminta, työtoiminta)</a:t>
            </a:r>
          </a:p>
          <a:p>
            <a:pPr marL="0" indent="0">
              <a:buNone/>
            </a:pPr>
            <a:r>
              <a:rPr lang="fi-FI" dirty="0"/>
              <a:t>• Millaisia vuorovaikutusaloitteita tuntemanne kehitysvammaiset/muulla tavoin vammaiset henkilöt tekevät? </a:t>
            </a:r>
          </a:p>
          <a:p>
            <a:pPr marL="0" indent="0">
              <a:buNone/>
            </a:pPr>
            <a:r>
              <a:rPr lang="fi-FI" dirty="0"/>
              <a:t>• Millä keinoilla tuette viestejänne, jotta kehitysvammaisen henkilön on helpompi ymmärtää teitä?</a:t>
            </a:r>
          </a:p>
          <a:p>
            <a:pPr marL="0" indent="0">
              <a:buNone/>
            </a:pPr>
            <a:endParaRPr lang="fi-FI" dirty="0"/>
          </a:p>
          <a:p>
            <a:pPr marL="0" indent="0">
              <a:buNone/>
            </a:pPr>
            <a:r>
              <a:rPr lang="fi-FI" b="1" dirty="0"/>
              <a:t>Ryhmä 2.</a:t>
            </a:r>
          </a:p>
          <a:p>
            <a:r>
              <a:rPr lang="fi-FI" dirty="0"/>
              <a:t>Minkälaisia mahdollisuuksia yhteisössänne on tutustua erilaisiin tiloihin ja ympäristöihin? (asumispalvelu, koulu, päivätoiminta, työtoiminta)</a:t>
            </a:r>
          </a:p>
          <a:p>
            <a:r>
              <a:rPr lang="fi-FI" dirty="0"/>
              <a:t>Minkälaisia mahdollisuuksia kehitysvammaisella henkilöllä on vaikuttaa asioihinsa oman toimintansa ja aloitteidensa kautta? </a:t>
            </a:r>
          </a:p>
          <a:p>
            <a:r>
              <a:rPr lang="fi-FI" dirty="0"/>
              <a:t>Miten voitte vahvistaa kehitysvammaisen/muulla tavoin vammaisen henkilön kykyä kertoa päivän tapahtumista/itselle tärkeistä asioista asumispalvelussa, koulussa, päivätoiminnassa, työtoiminnassa?</a:t>
            </a:r>
          </a:p>
        </p:txBody>
      </p:sp>
    </p:spTree>
    <p:extLst>
      <p:ext uri="{BB962C8B-B14F-4D97-AF65-F5344CB8AC3E}">
        <p14:creationId xmlns:p14="http://schemas.microsoft.com/office/powerpoint/2010/main" val="106584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121F8-5536-4BCC-AE94-32A3CFBAF128}"/>
              </a:ext>
            </a:extLst>
          </p:cNvPr>
          <p:cNvSpPr>
            <a:spLocks noGrp="1"/>
          </p:cNvSpPr>
          <p:nvPr>
            <p:ph type="title"/>
          </p:nvPr>
        </p:nvSpPr>
        <p:spPr>
          <a:xfrm>
            <a:off x="1293812" y="456331"/>
            <a:ext cx="9601202" cy="768788"/>
          </a:xfrm>
        </p:spPr>
        <p:txBody>
          <a:bodyPr/>
          <a:lstStyle/>
          <a:p>
            <a:r>
              <a:rPr lang="fi-FI" dirty="0"/>
              <a:t>RYHMÄTEHTÄVÄ jatkuu…</a:t>
            </a:r>
          </a:p>
        </p:txBody>
      </p:sp>
      <p:sp>
        <p:nvSpPr>
          <p:cNvPr id="3" name="Sisällön paikkamerkki 2">
            <a:extLst>
              <a:ext uri="{FF2B5EF4-FFF2-40B4-BE49-F238E27FC236}">
                <a16:creationId xmlns:a16="http://schemas.microsoft.com/office/drawing/2014/main" id="{7D27B10E-FF32-4CB9-8B79-386CD2CB8EDF}"/>
              </a:ext>
            </a:extLst>
          </p:cNvPr>
          <p:cNvSpPr>
            <a:spLocks noGrp="1"/>
          </p:cNvSpPr>
          <p:nvPr>
            <p:ph idx="1"/>
          </p:nvPr>
        </p:nvSpPr>
        <p:spPr>
          <a:xfrm>
            <a:off x="1295400" y="1473693"/>
            <a:ext cx="9599614" cy="4774707"/>
          </a:xfrm>
        </p:spPr>
        <p:txBody>
          <a:bodyPr/>
          <a:lstStyle/>
          <a:p>
            <a:pPr marL="0" indent="0">
              <a:buNone/>
            </a:pPr>
            <a:r>
              <a:rPr lang="fi-FI" b="1" dirty="0"/>
              <a:t>Ryhmä 3.</a:t>
            </a:r>
          </a:p>
          <a:p>
            <a:r>
              <a:rPr lang="fi-FI" dirty="0"/>
              <a:t>Miten huolehditte siitä, että kehitysvammaisella henkilöllä on halutessaan mahdollisuus päästä kiinnostavan asian, esineen tai henkilön luo? </a:t>
            </a:r>
          </a:p>
          <a:p>
            <a:r>
              <a:rPr lang="fi-FI" dirty="0"/>
              <a:t>Millä tavalla voisitte arjessa kiinnittää enemmän huomiota kehitysvammaisen henkilön mahdollisuuksiin kokea erilaisia aistielämyksiä?</a:t>
            </a:r>
          </a:p>
          <a:p>
            <a:endParaRPr lang="fi-FI" dirty="0"/>
          </a:p>
          <a:p>
            <a:pPr marL="0" indent="0">
              <a:buNone/>
            </a:pPr>
            <a:r>
              <a:rPr lang="fi-FI" dirty="0"/>
              <a:t>Opas: Toimimalla osallisuuteen </a:t>
            </a:r>
            <a:r>
              <a:rPr lang="fi-FI" dirty="0">
                <a:hlinkClick r:id="rId2"/>
              </a:rPr>
              <a:t>toimimalla_osallisuuteen_web.pdf (papunet.net)</a:t>
            </a:r>
            <a:endParaRPr lang="fi-FI" dirty="0"/>
          </a:p>
          <a:p>
            <a:pPr marL="0" indent="0">
              <a:buNone/>
            </a:pPr>
            <a:endParaRPr lang="fi-FI" dirty="0"/>
          </a:p>
        </p:txBody>
      </p:sp>
    </p:spTree>
    <p:extLst>
      <p:ext uri="{BB962C8B-B14F-4D97-AF65-F5344CB8AC3E}">
        <p14:creationId xmlns:p14="http://schemas.microsoft.com/office/powerpoint/2010/main" val="105026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96E417-C62A-4073-B76C-7D6B2EE00020}"/>
              </a:ext>
            </a:extLst>
          </p:cNvPr>
          <p:cNvSpPr>
            <a:spLocks noGrp="1"/>
          </p:cNvSpPr>
          <p:nvPr>
            <p:ph type="title"/>
          </p:nvPr>
        </p:nvSpPr>
        <p:spPr>
          <a:xfrm>
            <a:off x="1293812" y="456330"/>
            <a:ext cx="9601202" cy="919709"/>
          </a:xfrm>
        </p:spPr>
        <p:txBody>
          <a:bodyPr>
            <a:normAutofit/>
          </a:bodyPr>
          <a:lstStyle/>
          <a:p>
            <a:pPr algn="ctr"/>
            <a:r>
              <a:rPr lang="fi-FI" sz="4400" b="1" dirty="0"/>
              <a:t>POHDINTATEHTÄVÄ TYÖPAIKALLE</a:t>
            </a:r>
          </a:p>
        </p:txBody>
      </p:sp>
      <p:sp>
        <p:nvSpPr>
          <p:cNvPr id="3" name="Sisällön paikkamerkki 2">
            <a:extLst>
              <a:ext uri="{FF2B5EF4-FFF2-40B4-BE49-F238E27FC236}">
                <a16:creationId xmlns:a16="http://schemas.microsoft.com/office/drawing/2014/main" id="{06827807-BA4A-4075-8413-7CA254336799}"/>
              </a:ext>
            </a:extLst>
          </p:cNvPr>
          <p:cNvSpPr>
            <a:spLocks noGrp="1"/>
          </p:cNvSpPr>
          <p:nvPr>
            <p:ph idx="1"/>
          </p:nvPr>
        </p:nvSpPr>
        <p:spPr>
          <a:xfrm>
            <a:off x="1295400" y="1571348"/>
            <a:ext cx="9599614" cy="4677052"/>
          </a:xfrm>
        </p:spPr>
        <p:txBody>
          <a:bodyPr>
            <a:normAutofit/>
          </a:bodyPr>
          <a:lstStyle/>
          <a:p>
            <a:pPr marL="0" indent="0">
              <a:lnSpc>
                <a:spcPct val="107000"/>
              </a:lnSpc>
              <a:spcAft>
                <a:spcPts val="800"/>
              </a:spcAft>
              <a:buNone/>
            </a:pPr>
            <a:r>
              <a:rPr lang="fi-FI" sz="2800" b="1" dirty="0">
                <a:effectLst/>
                <a:latin typeface="Calibri" panose="020F0502020204030204" pitchFamily="34" charset="0"/>
                <a:ea typeface="Calibri" panose="020F0502020204030204" pitchFamily="34" charset="0"/>
                <a:cs typeface="Times New Roman" panose="02020603050405020304" pitchFamily="18" charset="0"/>
              </a:rPr>
              <a:t>Tarkastele omaa työympäristöäsi:</a:t>
            </a:r>
          </a:p>
          <a:p>
            <a:pPr marL="342900" lvl="0" indent="-342900">
              <a:lnSpc>
                <a:spcPct val="107000"/>
              </a:lnSpc>
              <a:buFont typeface="Symbol" panose="05050102010706020507" pitchFamily="18" charset="2"/>
              <a:buBlip>
                <a:blip r:embed="rId2"/>
              </a:buBlip>
            </a:pPr>
            <a:r>
              <a:rPr lang="fi-FI" sz="2800" dirty="0">
                <a:effectLst/>
                <a:latin typeface="Calibri" panose="020F0502020204030204" pitchFamily="34" charset="0"/>
                <a:ea typeface="Calibri" panose="020F0502020204030204" pitchFamily="34" charset="0"/>
                <a:cs typeface="Times New Roman" panose="02020603050405020304" pitchFamily="18" charset="0"/>
              </a:rPr>
              <a:t>Tukeeko ympäristö asiakkaiden osallisuutta? Miten?</a:t>
            </a:r>
          </a:p>
          <a:p>
            <a:pPr marL="342900" lvl="0" indent="-342900">
              <a:lnSpc>
                <a:spcPct val="107000"/>
              </a:lnSpc>
              <a:buFont typeface="Symbol" panose="05050102010706020507" pitchFamily="18" charset="2"/>
              <a:buBlip>
                <a:blip r:embed="rId2"/>
              </a:buBlip>
            </a:pPr>
            <a:r>
              <a:rPr lang="fi-FI" sz="2800" dirty="0">
                <a:effectLst/>
                <a:latin typeface="Calibri" panose="020F0502020204030204" pitchFamily="34" charset="0"/>
                <a:ea typeface="Calibri" panose="020F0502020204030204" pitchFamily="34" charset="0"/>
                <a:cs typeface="Times New Roman" panose="02020603050405020304" pitchFamily="18" charset="0"/>
              </a:rPr>
              <a:t>Antaako ympäristö vinkkejä asioista/toiminnoista, joita asiakas voisi toivoa/pyytää? Millaisia?</a:t>
            </a:r>
          </a:p>
          <a:p>
            <a:pPr marL="342900" lvl="0" indent="-342900">
              <a:lnSpc>
                <a:spcPct val="107000"/>
              </a:lnSpc>
              <a:spcAft>
                <a:spcPts val="800"/>
              </a:spcAft>
              <a:buFont typeface="Symbol" panose="05050102010706020507" pitchFamily="18" charset="2"/>
              <a:buBlip>
                <a:blip r:embed="rId2"/>
              </a:buBlip>
            </a:pPr>
            <a:r>
              <a:rPr lang="fi-FI" sz="2800" dirty="0">
                <a:effectLst/>
                <a:latin typeface="Calibri" panose="020F0502020204030204" pitchFamily="34" charset="0"/>
                <a:ea typeface="Calibri" panose="020F0502020204030204" pitchFamily="34" charset="0"/>
                <a:cs typeface="Times New Roman" panose="02020603050405020304" pitchFamily="18" charset="0"/>
              </a:rPr>
              <a:t>Miten ympäristöä voisi kehittää asiakkaiden osallisuutta edistävämmäksi? Kerro esimerkkejä.</a:t>
            </a:r>
          </a:p>
          <a:p>
            <a:pPr marL="0" lvl="0" indent="0">
              <a:lnSpc>
                <a:spcPct val="107000"/>
              </a:lnSpc>
              <a:spcAft>
                <a:spcPts val="800"/>
              </a:spcAft>
              <a:buNone/>
            </a:pPr>
            <a:endParaRPr lang="fi-FI"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1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endParaRPr lang="fi-FI" dirty="0"/>
          </a:p>
        </p:txBody>
      </p:sp>
      <p:sp>
        <p:nvSpPr>
          <p:cNvPr id="5" name="Alaotsikko 4"/>
          <p:cNvSpPr>
            <a:spLocks noGrp="1"/>
          </p:cNvSpPr>
          <p:nvPr>
            <p:ph type="subTitle" idx="1"/>
          </p:nvPr>
        </p:nvSpPr>
        <p:spPr/>
        <p:txBody>
          <a:bodyPr/>
          <a:lstStyle/>
          <a:p>
            <a:endParaRPr lang="fi-FI"/>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06" y="88923"/>
            <a:ext cx="10148987" cy="6680154"/>
          </a:xfrm>
          <a:prstGeom prst="rect">
            <a:avLst/>
          </a:prstGeom>
        </p:spPr>
      </p:pic>
    </p:spTree>
    <p:extLst>
      <p:ext uri="{BB962C8B-B14F-4D97-AF65-F5344CB8AC3E}">
        <p14:creationId xmlns:p14="http://schemas.microsoft.com/office/powerpoint/2010/main" val="19063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42157" y="453724"/>
            <a:ext cx="3932152" cy="773954"/>
          </a:xfrm>
        </p:spPr>
        <p:txBody>
          <a:bodyPr>
            <a:normAutofit/>
          </a:bodyPr>
          <a:lstStyle/>
          <a:p>
            <a:pPr algn="ctr"/>
            <a:r>
              <a:rPr lang="fi-FI" sz="4400" b="1" dirty="0"/>
              <a:t>OSALLISUUS</a:t>
            </a:r>
          </a:p>
        </p:txBody>
      </p:sp>
      <p:sp>
        <p:nvSpPr>
          <p:cNvPr id="3" name="Sisällön paikkamerkki 2"/>
          <p:cNvSpPr>
            <a:spLocks noGrp="1"/>
          </p:cNvSpPr>
          <p:nvPr>
            <p:ph idx="1"/>
          </p:nvPr>
        </p:nvSpPr>
        <p:spPr>
          <a:xfrm>
            <a:off x="1291905" y="1367405"/>
            <a:ext cx="10342050" cy="5125674"/>
          </a:xfrm>
        </p:spPr>
        <p:txBody>
          <a:bodyPr>
            <a:normAutofit fontScale="85000" lnSpcReduction="10000"/>
          </a:bodyPr>
          <a:lstStyle/>
          <a:p>
            <a:pPr marL="914400" lvl="2" indent="0">
              <a:buNone/>
            </a:pPr>
            <a:r>
              <a:rPr lang="fi-FI" sz="2400" b="1" dirty="0"/>
              <a:t>Osallistuminen ja liittyminen toimintaan mahdollistuvat kun:</a:t>
            </a:r>
          </a:p>
          <a:p>
            <a:pPr marL="0" indent="0">
              <a:buNone/>
            </a:pPr>
            <a:r>
              <a:rPr lang="fi-FI" sz="2400" dirty="0"/>
              <a:t>	 - asiakkaalla on riittävät taidot osallistua itselleen merkitykselliseen </a:t>
            </a:r>
            <a:br>
              <a:rPr lang="fi-FI" sz="2400" dirty="0"/>
            </a:br>
            <a:r>
              <a:rPr lang="fi-FI" sz="2400" dirty="0"/>
              <a:t>	    ja tarkoituksenmukaiseen tekemiseen </a:t>
            </a:r>
            <a:br>
              <a:rPr lang="fi-FI" sz="2400" dirty="0"/>
            </a:br>
            <a:r>
              <a:rPr lang="fi-FI" sz="2400" dirty="0"/>
              <a:t>	    </a:t>
            </a:r>
            <a:r>
              <a:rPr lang="fi-FI" sz="1900" b="1" i="1" dirty="0">
                <a:solidFill>
                  <a:schemeClr val="accent3">
                    <a:lumMod val="75000"/>
                  </a:schemeClr>
                </a:solidFill>
              </a:rPr>
              <a:t>Miten hoitajana/ohjaajana voit vaikuttaa, jotta asiakkaiden taidot riittävät?</a:t>
            </a:r>
          </a:p>
          <a:p>
            <a:pPr marL="0" indent="0">
              <a:buNone/>
            </a:pPr>
            <a:r>
              <a:rPr lang="fi-FI" sz="2400" dirty="0"/>
              <a:t>	- ympäristö huomioi asiakkaan aloitteitaan sekä tukee tarpeenmukaisesti </a:t>
            </a:r>
            <a:br>
              <a:rPr lang="fi-FI" sz="2400" dirty="0"/>
            </a:br>
            <a:r>
              <a:rPr lang="fi-FI" sz="2400" dirty="0"/>
              <a:t>	   hänen toimintaansa </a:t>
            </a:r>
            <a:r>
              <a:rPr lang="fi-FI" sz="1900" b="1" i="1" dirty="0" err="1">
                <a:solidFill>
                  <a:schemeClr val="accent3">
                    <a:lumMod val="75000"/>
                  </a:schemeClr>
                </a:solidFill>
              </a:rPr>
              <a:t>Huom</a:t>
            </a:r>
            <a:r>
              <a:rPr lang="fi-FI" sz="1900" b="1" i="1" dirty="0">
                <a:solidFill>
                  <a:schemeClr val="accent3">
                    <a:lumMod val="75000"/>
                  </a:schemeClr>
                </a:solidFill>
              </a:rPr>
              <a:t>! Kommunikointikeinot</a:t>
            </a:r>
            <a:br>
              <a:rPr lang="fi-FI" sz="2400" dirty="0"/>
            </a:br>
            <a:endParaRPr lang="fi-FI" sz="2400" dirty="0"/>
          </a:p>
          <a:p>
            <a:r>
              <a:rPr lang="fi-FI" sz="2400" b="1" u="sng" dirty="0">
                <a:solidFill>
                  <a:srgbClr val="C00000"/>
                </a:solidFill>
              </a:rPr>
              <a:t>Jokaisen perustarve</a:t>
            </a:r>
            <a:r>
              <a:rPr lang="fi-FI" sz="2400" u="sng" dirty="0">
                <a:solidFill>
                  <a:srgbClr val="C00000"/>
                </a:solidFill>
              </a:rPr>
              <a:t>: halu kuulua ryhmään, olla mukana, kokea itsensä tarpeelliseksi. </a:t>
            </a:r>
            <a:br>
              <a:rPr lang="fi-FI" sz="2400" dirty="0"/>
            </a:br>
            <a:endParaRPr lang="fi-FI" sz="2400" dirty="0"/>
          </a:p>
          <a:p>
            <a:r>
              <a:rPr lang="fi-FI" sz="2400" dirty="0"/>
              <a:t>Osallisuus rakentuu osallistumisesta arjen toimintaan ja liittymisen kokemuksesta. </a:t>
            </a:r>
            <a:br>
              <a:rPr lang="fi-FI" sz="2400" dirty="0"/>
            </a:br>
            <a:endParaRPr lang="fi-FI" sz="2400" dirty="0"/>
          </a:p>
          <a:p>
            <a:r>
              <a:rPr lang="fi-FI" sz="2400" dirty="0"/>
              <a:t>Osallisuutta mahdollistavat riittävät arjen taidot, positiivinen käsitys itsestä toimijana ja mahdollisuus toteuttaa omia valintojaan ja mielenkiintojaan arjen toimintaympäristöissä. </a:t>
            </a:r>
            <a:br>
              <a:rPr lang="fi-FI" sz="2400" dirty="0"/>
            </a:br>
            <a:endParaRPr lang="fi-FI" sz="2400" dirty="0"/>
          </a:p>
          <a:p>
            <a:pPr marL="0" indent="0" algn="ctr">
              <a:buNone/>
            </a:pPr>
            <a:r>
              <a:rPr lang="fi-FI" sz="2600" b="1" u="sng" dirty="0"/>
              <a:t>Osallisuus on yksinkertaistettuna mahdollisuutta vaikuttaa omaan elämään koskeviin sisältöihin ja asioihin.</a:t>
            </a:r>
          </a:p>
        </p:txBody>
      </p:sp>
      <p:sp>
        <p:nvSpPr>
          <p:cNvPr id="4" name="Pilvi 3">
            <a:extLst>
              <a:ext uri="{FF2B5EF4-FFF2-40B4-BE49-F238E27FC236}">
                <a16:creationId xmlns:a16="http://schemas.microsoft.com/office/drawing/2014/main" id="{6A27F746-F8D5-47FF-B21F-458D0351995B}"/>
              </a:ext>
            </a:extLst>
          </p:cNvPr>
          <p:cNvSpPr/>
          <p:nvPr/>
        </p:nvSpPr>
        <p:spPr>
          <a:xfrm rot="21002723">
            <a:off x="-28384" y="200248"/>
            <a:ext cx="2668091" cy="1772322"/>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t>Sinulla on mahdollisuus vaikuttaa!</a:t>
            </a:r>
          </a:p>
        </p:txBody>
      </p:sp>
      <p:pic>
        <p:nvPicPr>
          <p:cNvPr id="7" name="Kuva 6" descr="Kuva, joka sisältää kohteen teksti&#10;&#10;Kuvaus luotu automaattisesti">
            <a:extLst>
              <a:ext uri="{FF2B5EF4-FFF2-40B4-BE49-F238E27FC236}">
                <a16:creationId xmlns:a16="http://schemas.microsoft.com/office/drawing/2014/main" id="{7AEBAAF6-8DFA-4A3F-9DDD-E8EFEF51EE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11" t="25260" r="10422" b="29908"/>
          <a:stretch/>
        </p:blipFill>
        <p:spPr>
          <a:xfrm>
            <a:off x="9028212" y="37540"/>
            <a:ext cx="2858988" cy="1048869"/>
          </a:xfrm>
          <a:prstGeom prst="rect">
            <a:avLst/>
          </a:prstGeom>
        </p:spPr>
      </p:pic>
    </p:spTree>
    <p:extLst>
      <p:ext uri="{BB962C8B-B14F-4D97-AF65-F5344CB8AC3E}">
        <p14:creationId xmlns:p14="http://schemas.microsoft.com/office/powerpoint/2010/main" val="34923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uvahaun tulos haulle rentoutus vanhuksi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004" y="3429000"/>
            <a:ext cx="4833543" cy="3222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kstiruutu 2"/>
          <p:cNvSpPr txBox="1"/>
          <p:nvPr/>
        </p:nvSpPr>
        <p:spPr>
          <a:xfrm>
            <a:off x="716879" y="3744598"/>
            <a:ext cx="5128007" cy="769441"/>
          </a:xfrm>
          <a:prstGeom prst="rect">
            <a:avLst/>
          </a:prstGeom>
          <a:noFill/>
        </p:spPr>
        <p:txBody>
          <a:bodyPr wrap="none" rtlCol="0">
            <a:spAutoFit/>
          </a:bodyPr>
          <a:lstStyle/>
          <a:p>
            <a:r>
              <a:rPr lang="fi-FI" sz="2800" b="1" dirty="0"/>
              <a:t> </a:t>
            </a:r>
            <a:r>
              <a:rPr lang="fi-FI" sz="4400" b="1" dirty="0"/>
              <a:t>Toiminta yhdistää!</a:t>
            </a:r>
          </a:p>
        </p:txBody>
      </p:sp>
      <p:pic>
        <p:nvPicPr>
          <p:cNvPr id="2050" name="Picture 2" descr="Arki ja palvelut">
            <a:extLst>
              <a:ext uri="{FF2B5EF4-FFF2-40B4-BE49-F238E27FC236}">
                <a16:creationId xmlns:a16="http://schemas.microsoft.com/office/drawing/2014/main" id="{164CA6F1-7337-4265-B577-AE7D15883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6" r="1685"/>
          <a:stretch/>
        </p:blipFill>
        <p:spPr bwMode="auto">
          <a:xfrm>
            <a:off x="346229" y="347432"/>
            <a:ext cx="8060924" cy="23812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418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93812" y="456331"/>
            <a:ext cx="9601202" cy="67372"/>
          </a:xfrm>
        </p:spPr>
        <p:txBody>
          <a:bodyPr>
            <a:normAutofit fontScale="90000"/>
          </a:bodyPr>
          <a:lstStyle/>
          <a:p>
            <a:endParaRPr lang="fi-FI" dirty="0"/>
          </a:p>
        </p:txBody>
      </p:sp>
      <p:sp>
        <p:nvSpPr>
          <p:cNvPr id="3" name="Sisällön paikkamerkki 2"/>
          <p:cNvSpPr>
            <a:spLocks noGrp="1"/>
          </p:cNvSpPr>
          <p:nvPr>
            <p:ph idx="1"/>
          </p:nvPr>
        </p:nvSpPr>
        <p:spPr>
          <a:xfrm>
            <a:off x="707872" y="679949"/>
            <a:ext cx="11022677" cy="5325687"/>
          </a:xfrm>
        </p:spPr>
        <p:txBody>
          <a:bodyPr>
            <a:normAutofit/>
          </a:bodyPr>
          <a:lstStyle/>
          <a:p>
            <a:pPr marL="0" indent="0">
              <a:buNone/>
            </a:pPr>
            <a:r>
              <a:rPr lang="fi-FI" sz="2400" b="1" dirty="0">
                <a:solidFill>
                  <a:schemeClr val="accent5"/>
                </a:solidFill>
              </a:rPr>
              <a:t>	</a:t>
            </a:r>
            <a:r>
              <a:rPr lang="fi-FI" sz="2800" b="1" u="sng" dirty="0">
                <a:solidFill>
                  <a:schemeClr val="accent5"/>
                </a:solidFill>
              </a:rPr>
              <a:t>OSALLISUUS JA OSALLISTUMINEN EIVÄT OLE SAMA ASIA</a:t>
            </a:r>
            <a:br>
              <a:rPr lang="fi-FI" sz="2800" u="sng" dirty="0">
                <a:solidFill>
                  <a:schemeClr val="accent5"/>
                </a:solidFill>
              </a:rPr>
            </a:br>
            <a:endParaRPr lang="fi-FI" sz="2200" u="sng" dirty="0">
              <a:solidFill>
                <a:schemeClr val="accent5"/>
              </a:solidFill>
            </a:endParaRPr>
          </a:p>
          <a:p>
            <a:pPr marL="0" indent="0">
              <a:buNone/>
            </a:pPr>
            <a:r>
              <a:rPr lang="fi-FI" sz="2200" dirty="0"/>
              <a:t>	</a:t>
            </a:r>
            <a:r>
              <a:rPr lang="fi-FI" sz="2200" dirty="0">
                <a:sym typeface="Wingdings" panose="05000000000000000000" pitchFamily="2" charset="2"/>
              </a:rPr>
              <a:t> Asiakas </a:t>
            </a:r>
            <a:r>
              <a:rPr lang="fi-FI" sz="2200" dirty="0"/>
              <a:t>voi osallistua monenlaiseen toimintaan, mutta jäädä silti kaiken 	olennaisen ulkopuolelle sosiaalisesti ja jopa toiminnallisesti.</a:t>
            </a:r>
            <a:br>
              <a:rPr lang="fi-FI" sz="2200" dirty="0"/>
            </a:br>
            <a:endParaRPr lang="fi-FI" sz="2200" dirty="0"/>
          </a:p>
          <a:p>
            <a:r>
              <a:rPr lang="fi-FI" sz="2200" dirty="0"/>
              <a:t>Osallisuudessa korostuu kiinnittyminen </a:t>
            </a:r>
            <a:r>
              <a:rPr lang="fi-FI" sz="2200" dirty="0">
                <a:solidFill>
                  <a:schemeClr val="tx2"/>
                </a:solidFill>
              </a:rPr>
              <a:t>yhteisöön </a:t>
            </a:r>
            <a:r>
              <a:rPr lang="fi-FI" sz="2200" dirty="0"/>
              <a:t>eli </a:t>
            </a:r>
            <a:r>
              <a:rPr lang="fi-FI" sz="2200" b="1" dirty="0"/>
              <a:t>tunne, että minun osallistumisella on merkitystä.</a:t>
            </a:r>
          </a:p>
          <a:p>
            <a:pPr marL="0" indent="0">
              <a:buNone/>
            </a:pPr>
            <a:r>
              <a:rPr lang="fi-FI" sz="2400" dirty="0">
                <a:sym typeface="Wingdings" panose="05000000000000000000" pitchFamily="2" charset="2"/>
              </a:rPr>
              <a:t>	</a:t>
            </a:r>
            <a:r>
              <a:rPr lang="fi-FI" dirty="0"/>
              <a:t>Tämä vaikuttaa motivaatioon osallistua toisenkin kerran toimintaan</a:t>
            </a:r>
            <a:br>
              <a:rPr lang="fi-FI" dirty="0"/>
            </a:br>
            <a:r>
              <a:rPr lang="fi-FI" dirty="0"/>
              <a:t>	      sekä asiakkaan itsetuntoon.</a:t>
            </a:r>
          </a:p>
          <a:p>
            <a:pPr marL="0" indent="0">
              <a:buNone/>
            </a:pPr>
            <a:endParaRPr lang="fi-FI" dirty="0"/>
          </a:p>
          <a:p>
            <a:pPr marL="0" indent="0">
              <a:buNone/>
            </a:pPr>
            <a:r>
              <a:rPr lang="fi-FI" b="1" dirty="0"/>
              <a:t>VIDEOT: </a:t>
            </a:r>
            <a:br>
              <a:rPr lang="fi-FI" b="1" dirty="0"/>
            </a:br>
            <a:r>
              <a:rPr lang="fi-FI" dirty="0"/>
              <a:t>Mitä eroa on osallisuudella ja osallistumisella? </a:t>
            </a:r>
            <a:r>
              <a:rPr lang="fi-FI" dirty="0">
                <a:hlinkClick r:id="rId2"/>
              </a:rPr>
              <a:t>Osallisuuden ja osallistumisen erot - Bing video</a:t>
            </a:r>
            <a:r>
              <a:rPr lang="fi-FI" dirty="0"/>
              <a:t> </a:t>
            </a:r>
          </a:p>
          <a:p>
            <a:pPr marL="0" indent="0">
              <a:buNone/>
            </a:pPr>
            <a:r>
              <a:rPr lang="fi-FI" dirty="0"/>
              <a:t>Digitaalisuus osallisuuden tukena-sivusto: </a:t>
            </a:r>
            <a:r>
              <a:rPr lang="fi-FI" dirty="0">
                <a:hlinkClick r:id="rId3"/>
              </a:rPr>
              <a:t>https://socom.fi/bridging_loppuraportti/julkaisut/</a:t>
            </a:r>
            <a:r>
              <a:rPr lang="fi-FI" dirty="0"/>
              <a:t> </a:t>
            </a:r>
          </a:p>
        </p:txBody>
      </p:sp>
      <p:pic>
        <p:nvPicPr>
          <p:cNvPr id="5" name="Kuva 4" descr="Virkistys, Kerhotalo, Toimintakeskus, Kerääminen"/>
          <p:cNvPicPr/>
          <p:nvPr/>
        </p:nvPicPr>
        <p:blipFill rotWithShape="1">
          <a:blip r:embed="rId4" cstate="print">
            <a:extLst>
              <a:ext uri="{28A0092B-C50C-407E-A947-70E740481C1C}">
                <a14:useLocalDpi xmlns:a14="http://schemas.microsoft.com/office/drawing/2010/main" val="0"/>
              </a:ext>
            </a:extLst>
          </a:blip>
          <a:srcRect l="8560" t="5037" r="5520"/>
          <a:stretch/>
        </p:blipFill>
        <p:spPr bwMode="auto">
          <a:xfrm>
            <a:off x="9792070" y="2386377"/>
            <a:ext cx="1976103" cy="22211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340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296823-2196-45DF-8263-437473459539}"/>
              </a:ext>
            </a:extLst>
          </p:cNvPr>
          <p:cNvSpPr>
            <a:spLocks noGrp="1"/>
          </p:cNvSpPr>
          <p:nvPr>
            <p:ph type="title"/>
          </p:nvPr>
        </p:nvSpPr>
        <p:spPr>
          <a:xfrm>
            <a:off x="1208014" y="299524"/>
            <a:ext cx="9601202" cy="1067669"/>
          </a:xfrm>
        </p:spPr>
        <p:txBody>
          <a:bodyPr/>
          <a:lstStyle/>
          <a:p>
            <a:pPr algn="ctr"/>
            <a:r>
              <a:rPr lang="fi-FI" b="1" dirty="0"/>
              <a:t>Osallisuus voimaannuttaa, sitouttaa ja lisää vaikuttamisen ja toimimisen halua</a:t>
            </a:r>
          </a:p>
        </p:txBody>
      </p:sp>
      <p:sp>
        <p:nvSpPr>
          <p:cNvPr id="4" name="Suorakulmio: Pyöristetyt kulmat 3">
            <a:extLst>
              <a:ext uri="{FF2B5EF4-FFF2-40B4-BE49-F238E27FC236}">
                <a16:creationId xmlns:a16="http://schemas.microsoft.com/office/drawing/2014/main" id="{D92E39DB-64A9-42B0-A6D0-A6B56BA428E5}"/>
              </a:ext>
            </a:extLst>
          </p:cNvPr>
          <p:cNvSpPr/>
          <p:nvPr/>
        </p:nvSpPr>
        <p:spPr>
          <a:xfrm>
            <a:off x="1161188" y="3070044"/>
            <a:ext cx="2399252" cy="1067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Vammainen henkilö kokee pystyvänsä itse tekemään asioita</a:t>
            </a:r>
          </a:p>
        </p:txBody>
      </p:sp>
      <p:sp>
        <p:nvSpPr>
          <p:cNvPr id="5" name="Suorakulmio: Pyöristetyt kulmat 4">
            <a:extLst>
              <a:ext uri="{FF2B5EF4-FFF2-40B4-BE49-F238E27FC236}">
                <a16:creationId xmlns:a16="http://schemas.microsoft.com/office/drawing/2014/main" id="{94C688E4-93CD-4938-BCE9-6F016E12CAC6}"/>
              </a:ext>
            </a:extLst>
          </p:cNvPr>
          <p:cNvSpPr/>
          <p:nvPr/>
        </p:nvSpPr>
        <p:spPr>
          <a:xfrm>
            <a:off x="4835460" y="1401442"/>
            <a:ext cx="2521080" cy="1668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Vammaisuus nähdään yhtenä ominaisuutena ja vammainen henkilö kykenevänä toimimaan omalla tasollaan</a:t>
            </a:r>
          </a:p>
        </p:txBody>
      </p:sp>
      <p:sp>
        <p:nvSpPr>
          <p:cNvPr id="6" name="Suorakulmio: Pyöristetyt kulmat 5">
            <a:extLst>
              <a:ext uri="{FF2B5EF4-FFF2-40B4-BE49-F238E27FC236}">
                <a16:creationId xmlns:a16="http://schemas.microsoft.com/office/drawing/2014/main" id="{86BDB2D6-BFEC-4FB7-BAA9-51235EC9123A}"/>
              </a:ext>
            </a:extLst>
          </p:cNvPr>
          <p:cNvSpPr/>
          <p:nvPr/>
        </p:nvSpPr>
        <p:spPr>
          <a:xfrm>
            <a:off x="8112993" y="3187817"/>
            <a:ext cx="2688860" cy="1465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Lähiverkosto/ammatti-ihmiset tukevat vammaisen henkilön voimavaroja ja omatoimisuutta</a:t>
            </a:r>
          </a:p>
        </p:txBody>
      </p:sp>
      <p:sp>
        <p:nvSpPr>
          <p:cNvPr id="7" name="Suorakulmio: Pyöristetyt kulmat 6">
            <a:extLst>
              <a:ext uri="{FF2B5EF4-FFF2-40B4-BE49-F238E27FC236}">
                <a16:creationId xmlns:a16="http://schemas.microsoft.com/office/drawing/2014/main" id="{5C109C53-D9FD-4C96-A02E-AB16816ECCEB}"/>
              </a:ext>
            </a:extLst>
          </p:cNvPr>
          <p:cNvSpPr/>
          <p:nvPr/>
        </p:nvSpPr>
        <p:spPr>
          <a:xfrm>
            <a:off x="5051569" y="4868462"/>
            <a:ext cx="2406243" cy="1523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Vammainen henkilö toimii ja päättää asioistaan oman kehitystasonsa mukaisesti</a:t>
            </a:r>
          </a:p>
        </p:txBody>
      </p:sp>
      <p:sp>
        <p:nvSpPr>
          <p:cNvPr id="9" name="Nuoli: Kaareva alas 8">
            <a:extLst>
              <a:ext uri="{FF2B5EF4-FFF2-40B4-BE49-F238E27FC236}">
                <a16:creationId xmlns:a16="http://schemas.microsoft.com/office/drawing/2014/main" id="{D06B124F-12BD-4BA7-8A99-6FF88F9C5719}"/>
              </a:ext>
            </a:extLst>
          </p:cNvPr>
          <p:cNvSpPr/>
          <p:nvPr/>
        </p:nvSpPr>
        <p:spPr>
          <a:xfrm rot="19642200">
            <a:off x="2541720" y="1999198"/>
            <a:ext cx="1754600" cy="496272"/>
          </a:xfrm>
          <a:prstGeom prst="curvedDown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solidFill>
                <a:schemeClr val="tx1"/>
              </a:solidFill>
            </a:endParaRPr>
          </a:p>
        </p:txBody>
      </p:sp>
      <p:sp>
        <p:nvSpPr>
          <p:cNvPr id="11" name="Nuoli: Kaareva alas 10">
            <a:extLst>
              <a:ext uri="{FF2B5EF4-FFF2-40B4-BE49-F238E27FC236}">
                <a16:creationId xmlns:a16="http://schemas.microsoft.com/office/drawing/2014/main" id="{876D31F1-6396-4E21-902C-D1E10D74F310}"/>
              </a:ext>
            </a:extLst>
          </p:cNvPr>
          <p:cNvSpPr/>
          <p:nvPr/>
        </p:nvSpPr>
        <p:spPr>
          <a:xfrm rot="9232286">
            <a:off x="7570970" y="5243598"/>
            <a:ext cx="1754600" cy="457079"/>
          </a:xfrm>
          <a:prstGeom prst="curvedDown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solidFill>
                <a:schemeClr val="tx1"/>
              </a:solidFill>
            </a:endParaRPr>
          </a:p>
        </p:txBody>
      </p:sp>
      <p:sp>
        <p:nvSpPr>
          <p:cNvPr id="12" name="Nuoli: Kaareva alas 11">
            <a:extLst>
              <a:ext uri="{FF2B5EF4-FFF2-40B4-BE49-F238E27FC236}">
                <a16:creationId xmlns:a16="http://schemas.microsoft.com/office/drawing/2014/main" id="{098579E0-98AB-415C-9E45-742E28FADC41}"/>
              </a:ext>
            </a:extLst>
          </p:cNvPr>
          <p:cNvSpPr/>
          <p:nvPr/>
        </p:nvSpPr>
        <p:spPr>
          <a:xfrm rot="12639064">
            <a:off x="2990345" y="4917551"/>
            <a:ext cx="1754600" cy="430109"/>
          </a:xfrm>
          <a:prstGeom prst="curvedDown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solidFill>
                <a:schemeClr val="tx1"/>
              </a:solidFill>
            </a:endParaRPr>
          </a:p>
        </p:txBody>
      </p:sp>
      <p:sp>
        <p:nvSpPr>
          <p:cNvPr id="13" name="Nuoli: Kaareva alas 12">
            <a:extLst>
              <a:ext uri="{FF2B5EF4-FFF2-40B4-BE49-F238E27FC236}">
                <a16:creationId xmlns:a16="http://schemas.microsoft.com/office/drawing/2014/main" id="{D2C40890-4FAE-4172-8298-DD69CFEE0131}"/>
              </a:ext>
            </a:extLst>
          </p:cNvPr>
          <p:cNvSpPr/>
          <p:nvPr/>
        </p:nvSpPr>
        <p:spPr>
          <a:xfrm rot="1668535">
            <a:off x="7579879" y="2017661"/>
            <a:ext cx="1754600" cy="519688"/>
          </a:xfrm>
          <a:prstGeom prst="curvedDown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265645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28288" y="671118"/>
            <a:ext cx="9601202" cy="819324"/>
          </a:xfrm>
        </p:spPr>
        <p:txBody>
          <a:bodyPr>
            <a:normAutofit fontScale="90000"/>
          </a:bodyPr>
          <a:lstStyle/>
          <a:p>
            <a:r>
              <a:rPr lang="fi-FI" sz="2000" dirty="0"/>
              <a:t>Nuutinen Teija 2007: </a:t>
            </a:r>
            <a:br>
              <a:rPr lang="fi-FI" dirty="0"/>
            </a:br>
            <a:r>
              <a:rPr lang="fi-FI" b="1" dirty="0"/>
              <a:t>Mitä vanhukset tekivät vanhuslaitoksessa? </a:t>
            </a:r>
            <a:br>
              <a:rPr lang="fi-FI" b="1" dirty="0"/>
            </a:br>
            <a:r>
              <a:rPr lang="fi-FI" b="1" u="sng" dirty="0">
                <a:solidFill>
                  <a:schemeClr val="accent3">
                    <a:lumMod val="75000"/>
                  </a:schemeClr>
                </a:solidFill>
              </a:rPr>
              <a:t>Miten asia on vammaisten asumispalveluyksiköissä?</a:t>
            </a:r>
          </a:p>
        </p:txBody>
      </p:sp>
      <p:sp>
        <p:nvSpPr>
          <p:cNvPr id="3" name="Sisällön paikkamerkki 2"/>
          <p:cNvSpPr>
            <a:spLocks noGrp="1"/>
          </p:cNvSpPr>
          <p:nvPr>
            <p:ph idx="1"/>
          </p:nvPr>
        </p:nvSpPr>
        <p:spPr>
          <a:xfrm>
            <a:off x="1295400" y="1676399"/>
            <a:ext cx="9599614" cy="4901953"/>
          </a:xfrm>
        </p:spPr>
        <p:txBody>
          <a:bodyPr>
            <a:normAutofit/>
          </a:bodyPr>
          <a:lstStyle/>
          <a:p>
            <a:r>
              <a:rPr lang="fi-FI" dirty="0"/>
              <a:t>Istuivat aulassa, ruokapöydässä tai tv:n ääressä</a:t>
            </a:r>
          </a:p>
          <a:p>
            <a:r>
              <a:rPr lang="fi-FI" dirty="0"/>
              <a:t>makasivat vuoteissaan omassa huoneessaan </a:t>
            </a:r>
          </a:p>
          <a:p>
            <a:r>
              <a:rPr lang="fi-FI" dirty="0"/>
              <a:t>hakivat kontaktia muihin: toisiin vanhuksiin, hoitajiin, ohikulkijoihin</a:t>
            </a:r>
          </a:p>
          <a:p>
            <a:r>
              <a:rPr lang="fi-FI" dirty="0"/>
              <a:t>vetäytyivät passiivisina omiin oloihinsa tai maailmoihinsa </a:t>
            </a:r>
          </a:p>
          <a:p>
            <a:r>
              <a:rPr lang="fi-FI" dirty="0"/>
              <a:t>olivat hoito- ym. toimenpiteiden kohteina ja vastaanottajina, toisten ”siirreltävinä” </a:t>
            </a:r>
          </a:p>
          <a:p>
            <a:r>
              <a:rPr lang="fi-FI" dirty="0"/>
              <a:t>osallistuivat avustettuina tilaisuuksiin, esityksiin, kerhoihin, toimintatuokioihin </a:t>
            </a:r>
          </a:p>
          <a:p>
            <a:r>
              <a:rPr lang="fi-FI" dirty="0"/>
              <a:t>seurailivat sivusta hoitajien kiirettä –”ei saa häiritä” –ei tietoa mihin kiire liittyy </a:t>
            </a:r>
          </a:p>
          <a:p>
            <a:r>
              <a:rPr lang="fi-FI" dirty="0"/>
              <a:t>odottivat jotakin: ruokaa, kahvia, lääkkeitä, hoitajaa, vessaan viejää, omaista tai kuolemaa tulevaksi, kerhoa alkavaksi, … </a:t>
            </a:r>
          </a:p>
          <a:p>
            <a:r>
              <a:rPr lang="fi-FI" dirty="0"/>
              <a:t>olivat tyytyväisiä hoitoon ja kohteluun: vastarintaa, tyytymättömyyttä tai kyseenalaistamista vain vähän</a:t>
            </a:r>
          </a:p>
          <a:p>
            <a:pPr marL="0" indent="0">
              <a:buNone/>
            </a:pPr>
            <a:r>
              <a:rPr lang="fi-FI" sz="2400" b="1" dirty="0">
                <a:solidFill>
                  <a:schemeClr val="accent3">
                    <a:lumMod val="75000"/>
                  </a:schemeClr>
                </a:solidFill>
              </a:rPr>
              <a:t>			Mitä voisi kehittää?</a:t>
            </a:r>
          </a:p>
        </p:txBody>
      </p:sp>
    </p:spTree>
    <p:extLst>
      <p:ext uri="{BB962C8B-B14F-4D97-AF65-F5344CB8AC3E}">
        <p14:creationId xmlns:p14="http://schemas.microsoft.com/office/powerpoint/2010/main" val="327741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4342" y="788565"/>
            <a:ext cx="11190913" cy="719179"/>
          </a:xfrm>
        </p:spPr>
        <p:txBody>
          <a:bodyPr>
            <a:normAutofit fontScale="90000"/>
          </a:bodyPr>
          <a:lstStyle/>
          <a:p>
            <a:br>
              <a:rPr lang="fi-FI" dirty="0"/>
            </a:br>
            <a:br>
              <a:rPr lang="fi-FI" dirty="0"/>
            </a:br>
            <a:br>
              <a:rPr lang="fi-FI" dirty="0"/>
            </a:br>
            <a:br>
              <a:rPr lang="fi-FI" dirty="0"/>
            </a:br>
            <a:br>
              <a:rPr lang="fi-FI" dirty="0"/>
            </a:br>
            <a:br>
              <a:rPr lang="fi-FI" dirty="0"/>
            </a:br>
            <a:br>
              <a:rPr lang="fi-FI" dirty="0"/>
            </a:br>
            <a:br>
              <a:rPr lang="fi-FI" dirty="0"/>
            </a:br>
            <a:r>
              <a:rPr lang="fi-FI" sz="4000" b="1" dirty="0"/>
              <a:t>Vammaiset henkilöt, jotka eivät halua osallisuuteen: </a:t>
            </a:r>
          </a:p>
        </p:txBody>
      </p:sp>
      <p:sp>
        <p:nvSpPr>
          <p:cNvPr id="3" name="Sisällön paikkamerkki 2"/>
          <p:cNvSpPr>
            <a:spLocks noGrp="1"/>
          </p:cNvSpPr>
          <p:nvPr>
            <p:ph idx="1"/>
          </p:nvPr>
        </p:nvSpPr>
        <p:spPr/>
        <p:txBody>
          <a:bodyPr/>
          <a:lstStyle/>
          <a:p>
            <a:r>
              <a:rPr lang="fi-FI" dirty="0"/>
              <a:t>Ovatko tottuneet siihen, ettei heitä/heidän toiveita kuunnella?</a:t>
            </a:r>
          </a:p>
          <a:p>
            <a:r>
              <a:rPr lang="fi-FI" dirty="0"/>
              <a:t>Onko mahdollisuuksia, vaihtoehtoja osallisuuteen sellaisessa toiminnassa/ ryhmässä jota pitää tärkeänä?</a:t>
            </a:r>
          </a:p>
          <a:p>
            <a:r>
              <a:rPr lang="fi-FI" dirty="0"/>
              <a:t>Jos yksilöllisiä esteitä -niiden raivaaminen, motivointi? </a:t>
            </a:r>
          </a:p>
          <a:p>
            <a:pPr marL="0" indent="0">
              <a:buNone/>
            </a:pPr>
            <a:endParaRPr lang="fi-FI" dirty="0"/>
          </a:p>
          <a:p>
            <a:pPr marL="0" indent="0" algn="ctr">
              <a:buNone/>
            </a:pPr>
            <a:r>
              <a:rPr lang="fi-FI" b="1" dirty="0"/>
              <a:t>Jos esteet on raivattu ja asiakkaalla on mahdollisuus valita osallistumisen muoto, joka sopii hänelle, niin hänellä on oltava oikeus myös kieltäytyä.</a:t>
            </a:r>
          </a:p>
        </p:txBody>
      </p:sp>
      <p:pic>
        <p:nvPicPr>
          <p:cNvPr id="1026" name="Picture 2" descr="Kuvahaun tulos haulle vanhus soittaa pian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009" y="4407935"/>
            <a:ext cx="3422631" cy="1925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Kuvahaun tulos haulle vanhus maal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301" y="4238405"/>
            <a:ext cx="3019052" cy="2264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02591" y="391158"/>
            <a:ext cx="6122212" cy="486609"/>
          </a:xfrm>
        </p:spPr>
        <p:txBody>
          <a:bodyPr>
            <a:normAutofit/>
          </a:bodyPr>
          <a:lstStyle/>
          <a:p>
            <a:pPr algn="ctr"/>
            <a:r>
              <a:rPr lang="fi-FI" sz="2800" b="1" dirty="0"/>
              <a:t>Osallisuutta tukeva ryhmätoiminta</a:t>
            </a:r>
            <a:endParaRPr lang="fi-FI" sz="2800" dirty="0"/>
          </a:p>
        </p:txBody>
      </p:sp>
      <p:sp>
        <p:nvSpPr>
          <p:cNvPr id="4" name="Tekstiruutu 3"/>
          <p:cNvSpPr txBox="1"/>
          <p:nvPr/>
        </p:nvSpPr>
        <p:spPr>
          <a:xfrm>
            <a:off x="1012720" y="824454"/>
            <a:ext cx="8606074" cy="646331"/>
          </a:xfrm>
          <a:prstGeom prst="rect">
            <a:avLst/>
          </a:prstGeom>
          <a:noFill/>
        </p:spPr>
        <p:txBody>
          <a:bodyPr wrap="none" rtlCol="0">
            <a:spAutoFit/>
          </a:bodyPr>
          <a:lstStyle/>
          <a:p>
            <a:r>
              <a:rPr lang="fi-FI" b="1" dirty="0">
                <a:solidFill>
                  <a:schemeClr val="accent4">
                    <a:lumMod val="75000"/>
                  </a:schemeClr>
                </a:solidFill>
              </a:rPr>
              <a:t>Tarkoittaa vammaisen henkilön tarpeiden mukaiseen toimintaa osallistumista, </a:t>
            </a:r>
          </a:p>
          <a:p>
            <a:r>
              <a:rPr lang="fi-FI" b="1" dirty="0">
                <a:solidFill>
                  <a:schemeClr val="accent4">
                    <a:lumMod val="75000"/>
                  </a:schemeClr>
                </a:solidFill>
              </a:rPr>
              <a:t> johonkin yhteisöön kuulumista ja ryhmän jäsenyyttä. </a:t>
            </a:r>
          </a:p>
        </p:txBody>
      </p:sp>
      <p:sp>
        <p:nvSpPr>
          <p:cNvPr id="5" name="Tekstiruutu 4"/>
          <p:cNvSpPr txBox="1"/>
          <p:nvPr/>
        </p:nvSpPr>
        <p:spPr>
          <a:xfrm>
            <a:off x="1157252" y="1595360"/>
            <a:ext cx="5021118" cy="4919232"/>
          </a:xfrm>
          <a:prstGeom prst="rect">
            <a:avLst/>
          </a:prstGeom>
          <a:noFill/>
        </p:spPr>
        <p:txBody>
          <a:bodyPr wrap="none" rtlCol="0">
            <a:spAutoFit/>
          </a:bodyPr>
          <a:lstStyle/>
          <a:p>
            <a:r>
              <a:rPr lang="fi-FI" sz="2000" b="1" dirty="0">
                <a:solidFill>
                  <a:schemeClr val="accent1">
                    <a:lumMod val="75000"/>
                  </a:schemeClr>
                </a:solidFill>
              </a:rPr>
              <a:t>OSALLISUUDEN VAIKUTUKSIA</a:t>
            </a:r>
          </a:p>
          <a:p>
            <a:pPr marL="285750" indent="-285750">
              <a:lnSpc>
                <a:spcPct val="150000"/>
              </a:lnSpc>
              <a:buFont typeface="Wingdings" panose="05000000000000000000" pitchFamily="2" charset="2"/>
              <a:buChar char="Ø"/>
            </a:pPr>
            <a:r>
              <a:rPr lang="fi-FI" dirty="0"/>
              <a:t>Tuo sisältöä elämään</a:t>
            </a:r>
          </a:p>
          <a:p>
            <a:pPr marL="285750" indent="-285750">
              <a:lnSpc>
                <a:spcPct val="150000"/>
              </a:lnSpc>
              <a:buFont typeface="Wingdings" panose="05000000000000000000" pitchFamily="2" charset="2"/>
              <a:buChar char="Ø"/>
            </a:pPr>
            <a:r>
              <a:rPr lang="fi-FI" dirty="0"/>
              <a:t>Mahdollistaa yhdessäolon</a:t>
            </a:r>
          </a:p>
          <a:p>
            <a:pPr marL="285750" indent="-285750">
              <a:lnSpc>
                <a:spcPct val="150000"/>
              </a:lnSpc>
              <a:buFont typeface="Wingdings" panose="05000000000000000000" pitchFamily="2" charset="2"/>
              <a:buChar char="Ø"/>
            </a:pPr>
            <a:r>
              <a:rPr lang="fi-FI" dirty="0"/>
              <a:t>Edistää sosiaalisia taitoja</a:t>
            </a:r>
          </a:p>
          <a:p>
            <a:pPr marL="285750" indent="-285750">
              <a:lnSpc>
                <a:spcPct val="150000"/>
              </a:lnSpc>
              <a:buFont typeface="Wingdings" panose="05000000000000000000" pitchFamily="2" charset="2"/>
              <a:buChar char="Ø"/>
            </a:pPr>
            <a:r>
              <a:rPr lang="fi-FI" dirty="0"/>
              <a:t>Helpottaa vuorovaikutusta</a:t>
            </a:r>
          </a:p>
          <a:p>
            <a:pPr marL="285750" indent="-285750">
              <a:lnSpc>
                <a:spcPct val="150000"/>
              </a:lnSpc>
              <a:buFont typeface="Wingdings" panose="05000000000000000000" pitchFamily="2" charset="2"/>
              <a:buChar char="Ø"/>
            </a:pPr>
            <a:r>
              <a:rPr lang="fi-FI" dirty="0"/>
              <a:t>Auttaa uusiin ihmisiin tutustumisessa</a:t>
            </a:r>
          </a:p>
          <a:p>
            <a:pPr marL="285750" indent="-285750">
              <a:lnSpc>
                <a:spcPct val="150000"/>
              </a:lnSpc>
              <a:buFont typeface="Wingdings" panose="05000000000000000000" pitchFamily="2" charset="2"/>
              <a:buChar char="Ø"/>
            </a:pPr>
            <a:r>
              <a:rPr lang="fi-FI" dirty="0"/>
              <a:t>Aktivoi aivotoimintoja </a:t>
            </a:r>
          </a:p>
          <a:p>
            <a:pPr marL="285750" indent="-285750">
              <a:lnSpc>
                <a:spcPct val="150000"/>
              </a:lnSpc>
              <a:buFont typeface="Wingdings" panose="05000000000000000000" pitchFamily="2" charset="2"/>
              <a:buChar char="Ø"/>
            </a:pPr>
            <a:r>
              <a:rPr lang="fi-FI" dirty="0"/>
              <a:t>Edistää ihmisen omien kykyjen käyttöönottoa </a:t>
            </a:r>
          </a:p>
          <a:p>
            <a:pPr marL="285750" indent="-285750">
              <a:lnSpc>
                <a:spcPct val="150000"/>
              </a:lnSpc>
              <a:buFont typeface="Wingdings" panose="05000000000000000000" pitchFamily="2" charset="2"/>
              <a:buChar char="Ø"/>
            </a:pPr>
            <a:r>
              <a:rPr lang="fi-FI" dirty="0"/>
              <a:t>Tukee itsetuntoa</a:t>
            </a:r>
          </a:p>
          <a:p>
            <a:pPr marL="285750" indent="-285750">
              <a:lnSpc>
                <a:spcPct val="150000"/>
              </a:lnSpc>
              <a:buFont typeface="Wingdings" panose="05000000000000000000" pitchFamily="2" charset="2"/>
              <a:buChar char="Ø"/>
            </a:pPr>
            <a:r>
              <a:rPr lang="fi-FI" dirty="0"/>
              <a:t>Auttaa toteuttamaan itseään</a:t>
            </a:r>
          </a:p>
          <a:p>
            <a:pPr marL="285750" indent="-285750">
              <a:lnSpc>
                <a:spcPct val="150000"/>
              </a:lnSpc>
              <a:buFont typeface="Wingdings" panose="05000000000000000000" pitchFamily="2" charset="2"/>
              <a:buChar char="Ø"/>
            </a:pPr>
            <a:r>
              <a:rPr lang="fi-FI" dirty="0"/>
              <a:t>Nostaa pintaan käsittelemättömiä tunnetiloja</a:t>
            </a:r>
          </a:p>
          <a:p>
            <a:pPr marL="285750" indent="-285750">
              <a:lnSpc>
                <a:spcPct val="150000"/>
              </a:lnSpc>
              <a:buFont typeface="Wingdings" panose="05000000000000000000" pitchFamily="2" charset="2"/>
              <a:buChar char="Ø"/>
            </a:pPr>
            <a:r>
              <a:rPr lang="fi-FI" dirty="0"/>
              <a:t>Tukee identiteettiä (minäkuvaa</a:t>
            </a:r>
            <a:r>
              <a:rPr lang="fi-FI" sz="1600" dirty="0"/>
              <a:t>)</a:t>
            </a:r>
          </a:p>
        </p:txBody>
      </p:sp>
      <p:sp>
        <p:nvSpPr>
          <p:cNvPr id="6" name="Tekstiruutu 5"/>
          <p:cNvSpPr txBox="1"/>
          <p:nvPr/>
        </p:nvSpPr>
        <p:spPr>
          <a:xfrm>
            <a:off x="6429492" y="1957916"/>
            <a:ext cx="4991781" cy="211846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i-FI" dirty="0"/>
              <a:t>Kohottaa mielen virkeyttä</a:t>
            </a:r>
          </a:p>
          <a:p>
            <a:pPr marL="285750" indent="-285750">
              <a:lnSpc>
                <a:spcPct val="150000"/>
              </a:lnSpc>
              <a:buFont typeface="Wingdings" panose="05000000000000000000" pitchFamily="2" charset="2"/>
              <a:buChar char="Ø"/>
            </a:pPr>
            <a:r>
              <a:rPr lang="fi-FI" dirty="0"/>
              <a:t>Mahdollistaa kuulluksi tulemisen kokemusta</a:t>
            </a:r>
          </a:p>
          <a:p>
            <a:pPr marL="285750" indent="-285750">
              <a:lnSpc>
                <a:spcPct val="150000"/>
              </a:lnSpc>
              <a:buFont typeface="Wingdings" panose="05000000000000000000" pitchFamily="2" charset="2"/>
              <a:buChar char="Ø"/>
            </a:pPr>
            <a:r>
              <a:rPr lang="fi-FI" dirty="0"/>
              <a:t>Antaa tunteita ryhmään kuulumisesta </a:t>
            </a:r>
          </a:p>
          <a:p>
            <a:pPr marL="285750" indent="-285750">
              <a:lnSpc>
                <a:spcPct val="150000"/>
              </a:lnSpc>
              <a:buFont typeface="Wingdings" panose="05000000000000000000" pitchFamily="2" charset="2"/>
              <a:buChar char="Ø"/>
            </a:pPr>
            <a:r>
              <a:rPr lang="fi-FI" dirty="0"/>
              <a:t>Säilyttää päivittäisen elämän taitoja </a:t>
            </a:r>
          </a:p>
          <a:p>
            <a:pPr marL="285750" indent="-285750">
              <a:lnSpc>
                <a:spcPct val="150000"/>
              </a:lnSpc>
              <a:buFont typeface="Wingdings" panose="05000000000000000000" pitchFamily="2" charset="2"/>
              <a:buChar char="Ø"/>
            </a:pPr>
            <a:r>
              <a:rPr lang="fi-FI" dirty="0"/>
              <a:t>Edistää ja säilyttää fyysistä toimintakykyä.</a:t>
            </a:r>
          </a:p>
        </p:txBody>
      </p:sp>
      <p:pic>
        <p:nvPicPr>
          <p:cNvPr id="2050" name="Picture 2" descr="Aiheeseen liittyvä ku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250" y="4526031"/>
            <a:ext cx="2621294" cy="1710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AutoShape 4" descr="Kuvahaun tulos haulle vanhukset leipomas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9" name="Kuva 8" descr="Kuvahaun tulos haulle leipominen yhdessä"/>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6302" y="621574"/>
            <a:ext cx="2227811" cy="1462727"/>
          </a:xfrm>
          <a:prstGeom prst="rect">
            <a:avLst/>
          </a:prstGeom>
          <a:ln>
            <a:noFill/>
          </a:ln>
          <a:effectLst>
            <a:softEdge rad="112500"/>
          </a:effectLst>
        </p:spPr>
      </p:pic>
    </p:spTree>
    <p:extLst>
      <p:ext uri="{BB962C8B-B14F-4D97-AF65-F5344CB8AC3E}">
        <p14:creationId xmlns:p14="http://schemas.microsoft.com/office/powerpoint/2010/main" val="102076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vesAlbum_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vesAlbum_16x9.potx" id="{207E927A-870C-40A9-A0C9-6A0F923FA606}" vid="{25473F50-883B-400D-AAE8-2B76456C407F}"/>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509FABC-665E-454A-913C-C91F00B8D8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Perhevalokuva-albumi (vihreitä lehtiä, luontoteema)</Template>
  <TotalTime>0</TotalTime>
  <Words>913</Words>
  <Application>Microsoft Office PowerPoint</Application>
  <PresentationFormat>Laajakuva</PresentationFormat>
  <Paragraphs>95</Paragraphs>
  <Slides>14</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14</vt:i4>
      </vt:variant>
    </vt:vector>
  </HeadingPairs>
  <TitlesOfParts>
    <vt:vector size="20" baseType="lpstr">
      <vt:lpstr>Arial</vt:lpstr>
      <vt:lpstr>Calibri</vt:lpstr>
      <vt:lpstr>Cambria</vt:lpstr>
      <vt:lpstr>Symbol</vt:lpstr>
      <vt:lpstr>Wingdings</vt:lpstr>
      <vt:lpstr>LeavesAlbum_16x9</vt:lpstr>
      <vt:lpstr>OSALLISUUS</vt:lpstr>
      <vt:lpstr>PowerPoint-esitys</vt:lpstr>
      <vt:lpstr>OSALLISUUS</vt:lpstr>
      <vt:lpstr>PowerPoint-esitys</vt:lpstr>
      <vt:lpstr>PowerPoint-esitys</vt:lpstr>
      <vt:lpstr>Osallisuus voimaannuttaa, sitouttaa ja lisää vaikuttamisen ja toimimisen halua</vt:lpstr>
      <vt:lpstr>Nuutinen Teija 2007:  Mitä vanhukset tekivät vanhuslaitoksessa?  Miten asia on vammaisten asumispalveluyksiköissä?</vt:lpstr>
      <vt:lpstr>        Vammaiset henkilöt, jotka eivät halua osallisuuteen: </vt:lpstr>
      <vt:lpstr>Osallisuutta tukeva ryhmätoiminta</vt:lpstr>
      <vt:lpstr>OSALLISUUTTA LISÄÄVIÄ  KONKREETTISIA ASIOITA</vt:lpstr>
      <vt:lpstr>UUSI ASUKAS ASUMISPALVELUUN</vt:lpstr>
      <vt:lpstr>RYHMÄTEHTÄVÄ</vt:lpstr>
      <vt:lpstr>RYHMÄTEHTÄVÄ jatkuu…</vt:lpstr>
      <vt:lpstr>POHDINTATEHTÄVÄ TYÖPAIKALLE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2019-09-27T11:24:39Z</dcterms:created>
  <dcterms:modified xsi:type="dcterms:W3CDTF">2022-03-05T19:38:33Z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TC034888359991</vt:lpwstr>
  </property>
</Properties>
</file>