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57" r:id="rId6"/>
    <p:sldId id="258" r:id="rId7"/>
    <p:sldId id="259" r:id="rId8"/>
    <p:sldId id="260" r:id="rId9"/>
    <p:sldId id="261" r:id="rId10"/>
    <p:sldId id="262" r:id="rId11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26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5374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501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8680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88801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71615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306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4068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5392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78492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08691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70339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D7E2F-B717-42FD-955E-906317DFA139}" type="datetimeFigureOut">
              <a:rPr lang="fi-FI" smtClean="0"/>
              <a:pPr/>
              <a:t>29.9.2020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5DDAD4-EA1E-41D8-A111-A0C20614C316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057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LAPSI JA VANHEMMAN PSYYKKINEN SAIRAUS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1026" name="Picture 2" descr="C:\Program Files\Microsoft Office\MEDIA\CAGCAT10\j0216516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5616" y="3984694"/>
            <a:ext cx="1572768" cy="18205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508516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Lasta suojaavat tekijät vanhemman sairastaessa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Ymmärrys vanhemman sairaudesta</a:t>
            </a:r>
          </a:p>
          <a:p>
            <a:r>
              <a:rPr lang="fi-FI" dirty="0"/>
              <a:t>Ymmärrys omasta ja perheen tilanteesta</a:t>
            </a:r>
          </a:p>
          <a:p>
            <a:r>
              <a:rPr lang="fi-FI" dirty="0"/>
              <a:t>Hyvä suhde sairastuneeseen vanhempaan</a:t>
            </a:r>
          </a:p>
          <a:p>
            <a:r>
              <a:rPr lang="fi-FI" dirty="0"/>
              <a:t> Hyvä suhde muihin perheen jäseniin, yksikin turvallinen aikuinen</a:t>
            </a:r>
          </a:p>
          <a:p>
            <a:r>
              <a:rPr lang="fi-FI" dirty="0"/>
              <a:t>Arkipäivän turvallisuus ja sujuvuus</a:t>
            </a:r>
          </a:p>
          <a:p>
            <a:r>
              <a:rPr lang="fi-FI" dirty="0"/>
              <a:t>Ystävät ja harrastukset, sosiaalinen verkosto</a:t>
            </a:r>
          </a:p>
          <a:p>
            <a:r>
              <a:rPr lang="fi-FI" dirty="0"/>
              <a:t>Kiinnittyminen kouluun </a:t>
            </a:r>
            <a:r>
              <a:rPr lang="fi-FI"/>
              <a:t>tai päivähoitoon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8171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Kuinka sairaus vaikuttaa vanhemmuuteen? (esim. masennus)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Vanhempi tulkitsee kielteisesti elämää, jokapäiväisen todellisuuden tulkinta on vääristynyt</a:t>
            </a:r>
          </a:p>
          <a:p>
            <a:r>
              <a:rPr lang="fi-FI" dirty="0" smtClean="0"/>
              <a:t>Säätelee lapsen kokemusmaailmaa ja vaikuttaa kielteisesti lapsen minäkuvaan</a:t>
            </a:r>
          </a:p>
          <a:p>
            <a:endParaRPr lang="fi-FI" dirty="0"/>
          </a:p>
          <a:p>
            <a:r>
              <a:rPr lang="fi-FI" dirty="0" smtClean="0"/>
              <a:t>Mielialojen vaihtelu voi johtaa epäjohdonmukaisuuteen tunteiden osoittamisessa ja lapsen ohjaamisessa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45684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Kodin arki voi muodostua ylivoimaiseksi</a:t>
            </a:r>
          </a:p>
          <a:p>
            <a:r>
              <a:rPr lang="fi-FI" dirty="0" smtClean="0"/>
              <a:t>Lapsen huonommuuden tunne lisääntyy</a:t>
            </a:r>
          </a:p>
          <a:p>
            <a:r>
              <a:rPr lang="fi-FI" dirty="0" smtClean="0"/>
              <a:t>Lapsi voi ryhtyä vanhemman piristäjäksi, hoitajaksi tai pelleksi; mielessä on kuitenkin suru, turvattomuus, pelko ja pettymys</a:t>
            </a:r>
          </a:p>
          <a:p>
            <a:r>
              <a:rPr lang="fi-FI" dirty="0" smtClean="0"/>
              <a:t>Aikuisen itsetuhoinen käytös vaikuttaa vakavasti lapsen perusturvallisuuteen.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47631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Entä maanisdepressiivisyys?</a:t>
            </a:r>
          </a:p>
          <a:p>
            <a:r>
              <a:rPr lang="fi-FI" dirty="0" smtClean="0"/>
              <a:t>Ahdistuneisuus?</a:t>
            </a:r>
          </a:p>
          <a:p>
            <a:r>
              <a:rPr lang="fi-FI" dirty="0" smtClean="0"/>
              <a:t>Epävakaa persoonallisuushäiriö?</a:t>
            </a:r>
          </a:p>
          <a:p>
            <a:r>
              <a:rPr lang="fi-FI" dirty="0" smtClean="0"/>
              <a:t>Psykoottisuus?</a:t>
            </a:r>
          </a:p>
          <a:p>
            <a:r>
              <a:rPr lang="fi-FI" dirty="0" smtClean="0"/>
              <a:t>Skitsofrenia?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33396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Lapsen mielessä on kysymyksiä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Miksi minun vanhempani on sairastunut?</a:t>
            </a:r>
          </a:p>
          <a:p>
            <a:r>
              <a:rPr lang="fi-FI" dirty="0"/>
              <a:t>Johtuuko se minusta?</a:t>
            </a:r>
          </a:p>
          <a:p>
            <a:r>
              <a:rPr lang="fi-FI" dirty="0"/>
              <a:t>Jos olen ollut tuhma?</a:t>
            </a:r>
          </a:p>
          <a:p>
            <a:r>
              <a:rPr lang="fi-FI" dirty="0"/>
              <a:t>Tuleeko minusta samanlainen?</a:t>
            </a:r>
          </a:p>
          <a:p>
            <a:r>
              <a:rPr lang="fi-FI" dirty="0"/>
              <a:t>Miten voisin auttaa?</a:t>
            </a:r>
          </a:p>
          <a:p>
            <a:r>
              <a:rPr lang="fi-FI" dirty="0"/>
              <a:t>Pelottaa…</a:t>
            </a:r>
          </a:p>
          <a:p>
            <a:r>
              <a:rPr lang="fi-FI" dirty="0"/>
              <a:t>Olen vihainen</a:t>
            </a:r>
          </a:p>
          <a:p>
            <a:r>
              <a:rPr lang="fi-FI" dirty="0"/>
              <a:t>Olen surullinen</a:t>
            </a:r>
          </a:p>
          <a:p>
            <a:r>
              <a:rPr lang="fi-FI" dirty="0"/>
              <a:t>Hävettää</a:t>
            </a:r>
          </a:p>
        </p:txBody>
      </p:sp>
    </p:spTree>
    <p:extLst>
      <p:ext uri="{BB962C8B-B14F-4D97-AF65-F5344CB8AC3E}">
        <p14:creationId xmlns:p14="http://schemas.microsoft.com/office/powerpoint/2010/main" val="8080309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Miten puhua?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Muistuta , että lapsi ei ole vastuussa vanhempien hyvinvoinnista</a:t>
            </a:r>
          </a:p>
          <a:p>
            <a:r>
              <a:rPr lang="fi-FI" dirty="0"/>
              <a:t>Toivoa lapselle tuo se, että hän tietää vanhemman saavan aikuisen tukea</a:t>
            </a:r>
          </a:p>
          <a:p>
            <a:r>
              <a:rPr lang="fi-FI" dirty="0"/>
              <a:t>Lapselle tieto siitä, keneen hän voi ottaa tarvittaessa yhteyttä</a:t>
            </a:r>
          </a:p>
          <a:p>
            <a:r>
              <a:rPr lang="fi-FI" dirty="0"/>
              <a:t>Anna lapselle lupa voida hyvin vaikka vanhempi voi huonosti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66774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Anna lapselle lupa puhua omista tunteista ja kokemuksista</a:t>
            </a:r>
          </a:p>
          <a:p>
            <a:r>
              <a:rPr lang="fi-FI" dirty="0"/>
              <a:t>Lapsen kanssa puhuminen rajataan asioihin, jotka liittyvät lapsen omaan kokemusmaailmaan</a:t>
            </a:r>
          </a:p>
          <a:p>
            <a:r>
              <a:rPr lang="fi-FI" dirty="0"/>
              <a:t>Kaikkia yksityiskohtia vanhemman sairaudesta ei ole tarkoitus lapsen kanssa puhua</a:t>
            </a:r>
          </a:p>
          <a:p>
            <a:r>
              <a:rPr lang="fi-FI" dirty="0"/>
              <a:t>Älä pakota lasta puhumaan</a:t>
            </a:r>
          </a:p>
        </p:txBody>
      </p:sp>
    </p:spTree>
    <p:extLst>
      <p:ext uri="{BB962C8B-B14F-4D97-AF65-F5344CB8AC3E}">
        <p14:creationId xmlns:p14="http://schemas.microsoft.com/office/powerpoint/2010/main" val="2276052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Aloite jää usein aikuiselle, ilmaise olevasi halukas jatkamaan aiheesta. Hiljainenkin lapsi kuuntelee usein tarkasti.</a:t>
            </a:r>
          </a:p>
          <a:p>
            <a:r>
              <a:rPr lang="fi-FI" dirty="0"/>
              <a:t>Huomioi lapsen ikä ja kehitystaso</a:t>
            </a:r>
          </a:p>
          <a:p>
            <a:r>
              <a:rPr lang="fi-FI" dirty="0"/>
              <a:t>Selitä vieraskieliset sanat suomeksi tavallisella puhekielellä</a:t>
            </a:r>
          </a:p>
          <a:p>
            <a:r>
              <a:rPr lang="fi-FI" dirty="0"/>
              <a:t>On tärkeää rohkaista vanhempaa puhumaan itse sairaudestaan</a:t>
            </a:r>
          </a:p>
        </p:txBody>
      </p:sp>
    </p:spTree>
    <p:extLst>
      <p:ext uri="{BB962C8B-B14F-4D97-AF65-F5344CB8AC3E}">
        <p14:creationId xmlns:p14="http://schemas.microsoft.com/office/powerpoint/2010/main" val="4921653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Hoitajalla on mahdollisuus toimia vanhemman luvalla asian puheeksi ottajana =&gt; Vahvistetaan vanhemmuutta</a:t>
            </a:r>
          </a:p>
          <a:p>
            <a:r>
              <a:rPr lang="fi-FI" dirty="0"/>
              <a:t>Puhuminen ilman lupaa saa aikaan lojaliteettiristiriidan</a:t>
            </a:r>
          </a:p>
        </p:txBody>
      </p:sp>
    </p:spTree>
    <p:extLst>
      <p:ext uri="{BB962C8B-B14F-4D97-AF65-F5344CB8AC3E}">
        <p14:creationId xmlns:p14="http://schemas.microsoft.com/office/powerpoint/2010/main" val="2807082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296</Words>
  <Application>Microsoft Office PowerPoint</Application>
  <PresentationFormat>Näytössä katseltava diaesitys (4:3)</PresentationFormat>
  <Paragraphs>48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Office-teema</vt:lpstr>
      <vt:lpstr>LAPSI JA VANHEMMAN PSYYKKINEN SAIRAUS</vt:lpstr>
      <vt:lpstr>Kuinka sairaus vaikuttaa vanhemmuuteen? (esim. masennus)</vt:lpstr>
      <vt:lpstr>PowerPoint-esitys</vt:lpstr>
      <vt:lpstr>PowerPoint-esitys</vt:lpstr>
      <vt:lpstr>Lapsen mielessä on kysymyksiä</vt:lpstr>
      <vt:lpstr>Miten puhua?</vt:lpstr>
      <vt:lpstr>PowerPoint-esitys</vt:lpstr>
      <vt:lpstr>PowerPoint-esitys</vt:lpstr>
      <vt:lpstr>PowerPoint-esitys</vt:lpstr>
      <vt:lpstr>Lasta suojaavat tekijät vanhemman sairastaessa</vt:lpstr>
    </vt:vector>
  </TitlesOfParts>
  <Company>FINNEXPO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LAPSI JA VANHEMMAN PSYYKKINEN SAIRAUS</dc:title>
  <dc:creator>Mikko Horppu</dc:creator>
  <cp:lastModifiedBy>Horppu Sari</cp:lastModifiedBy>
  <cp:revision>5</cp:revision>
  <dcterms:created xsi:type="dcterms:W3CDTF">2012-09-16T19:44:45Z</dcterms:created>
  <dcterms:modified xsi:type="dcterms:W3CDTF">2020-09-29T17:55:21Z</dcterms:modified>
</cp:coreProperties>
</file>