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72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13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09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22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96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7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22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8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4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43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08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92484-0F5B-4250-B0F3-42186F3EA24A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E007A-3219-4475-A0AE-2FE4DD194E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78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KUN LÄHEINEN SAIRASTUU PSYYKKISESTI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044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Koko perheen tasapainoa heilauttava tilanne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Jokainen perheenjäsen käy läpi sisäisen prosessinsa ja löytää keinonsa hyväksyä tapahtunut ja sopeutua muuttuneeseen tilanteeseen</a:t>
            </a:r>
          </a:p>
          <a:p>
            <a:r>
              <a:rPr lang="fi-FI" dirty="0"/>
              <a:t>On henkilökohtainen murhe/kärsimys</a:t>
            </a:r>
          </a:p>
          <a:p>
            <a:r>
              <a:rPr lang="fi-FI" dirty="0"/>
              <a:t>Tulee päivittäisiä hankaluuksia, jotka johtuvat sairaudesta</a:t>
            </a:r>
          </a:p>
        </p:txBody>
      </p:sp>
    </p:spTree>
    <p:extLst>
      <p:ext uri="{BB962C8B-B14F-4D97-AF65-F5344CB8AC3E}">
        <p14:creationId xmlns:p14="http://schemas.microsoft.com/office/powerpoint/2010/main" val="395405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 voimakas suruprosessi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Sokki, viha, toivottomuus, syyllisyys, ahdistus, häpeä, pelko</a:t>
            </a:r>
          </a:p>
          <a:p>
            <a:r>
              <a:rPr lang="fi-FI" dirty="0"/>
              <a:t>Perhe suree sairaudelle menetettyä perheenjäsentä, menetettyjä unelmia, odotuksia ja perheen identiteettiä</a:t>
            </a:r>
          </a:p>
          <a:p>
            <a:r>
              <a:rPr lang="fi-FI" dirty="0"/>
              <a:t>Krooninen suru: voi olla, että suruprosessi ei kulje kaikkia vaiheita läpi. Kokematta jää viimeinen levollinen, rauhaisa tilanteen hyväksyminen</a:t>
            </a:r>
          </a:p>
        </p:txBody>
      </p:sp>
    </p:spTree>
    <p:extLst>
      <p:ext uri="{BB962C8B-B14F-4D97-AF65-F5344CB8AC3E}">
        <p14:creationId xmlns:p14="http://schemas.microsoft.com/office/powerpoint/2010/main" val="1842484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puoliso sairastuu, syntyy emotionaalisia, sosiaalisia ja taloudellisia menetyksiä</a:t>
            </a:r>
          </a:p>
          <a:p>
            <a:r>
              <a:rPr lang="fi-FI" dirty="0"/>
              <a:t>Terveelle puolisolle tulee lisääntynyt vastuu arjen pyörittämisestä</a:t>
            </a:r>
          </a:p>
          <a:p>
            <a:r>
              <a:rPr lang="fi-FI" dirty="0"/>
              <a:t>Kun aikuinen lapsi sairastuu, vanhempi ottaa vastuun ensisijaisena huoltajana, syyllistävät itseään</a:t>
            </a:r>
          </a:p>
        </p:txBody>
      </p:sp>
    </p:spTree>
    <p:extLst>
      <p:ext uri="{BB962C8B-B14F-4D97-AF65-F5344CB8AC3E}">
        <p14:creationId xmlns:p14="http://schemas.microsoft.com/office/powerpoint/2010/main" val="86505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sisar tai veli sairastuu, lapsi menettää sekä sisaruksen että vanhempansa, yrittävät kompensoida uupuneiden vanhempiensa tehtäviä, kieltävät omia tarpeitaan</a:t>
            </a:r>
          </a:p>
          <a:p>
            <a:r>
              <a:rPr lang="fi-FI" dirty="0"/>
              <a:t>Kun vanhempi sairastuu, lapsi voi ottaa aikuisen roolin, yrittää olla täydellinen lapsi</a:t>
            </a:r>
          </a:p>
          <a:p>
            <a:r>
              <a:rPr lang="fi-FI" dirty="0"/>
              <a:t>Kun sairastunut lähtee toipumaan, voi terve omainen romahtaa</a:t>
            </a:r>
          </a:p>
        </p:txBody>
      </p:sp>
    </p:spTree>
    <p:extLst>
      <p:ext uri="{BB962C8B-B14F-4D97-AF65-F5344CB8AC3E}">
        <p14:creationId xmlns:p14="http://schemas.microsoft.com/office/powerpoint/2010/main" val="878114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Omaisen riski sairastua depressioon on moninkertainen (38%)</a:t>
            </a:r>
          </a:p>
          <a:p>
            <a:r>
              <a:rPr lang="fi-FI" dirty="0"/>
              <a:t>Affektihäiriöisessä perheessä lapsen riski psyykkiseen oireiluun on suuri (n. 60% ennen 25. </a:t>
            </a:r>
            <a:r>
              <a:rPr lang="fi-FI"/>
              <a:t>ikävuotta)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811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190</Words>
  <Application>Microsoft Office PowerPoint</Application>
  <PresentationFormat>Näytössä katseltava diaesitys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KUN LÄHEINEN SAIRASTUU PSYYKKISESTI</vt:lpstr>
      <vt:lpstr>Koko perheen tasapainoa heilauttava tilanne</vt:lpstr>
      <vt:lpstr>On voimakas suruprosessi</vt:lpstr>
      <vt:lpstr>PowerPoint-esitys</vt:lpstr>
      <vt:lpstr>PowerPoint-esitys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 LÄHEINEN SAIRASTUU PSYYKKISESTI</dc:title>
  <dc:creator>Suomen Messut</dc:creator>
  <cp:lastModifiedBy>sarih</cp:lastModifiedBy>
  <cp:revision>4</cp:revision>
  <dcterms:created xsi:type="dcterms:W3CDTF">2013-03-16T20:41:21Z</dcterms:created>
  <dcterms:modified xsi:type="dcterms:W3CDTF">2020-02-23T09:01:26Z</dcterms:modified>
</cp:coreProperties>
</file>