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31"/>
  </p:handoutMasterIdLst>
  <p:sldIdLst>
    <p:sldId id="256" r:id="rId6"/>
    <p:sldId id="284" r:id="rId7"/>
    <p:sldId id="285" r:id="rId8"/>
    <p:sldId id="258" r:id="rId9"/>
    <p:sldId id="260" r:id="rId10"/>
    <p:sldId id="261" r:id="rId11"/>
    <p:sldId id="259" r:id="rId12"/>
    <p:sldId id="288" r:id="rId13"/>
    <p:sldId id="278" r:id="rId14"/>
    <p:sldId id="277" r:id="rId15"/>
    <p:sldId id="269" r:id="rId16"/>
    <p:sldId id="280" r:id="rId17"/>
    <p:sldId id="287" r:id="rId18"/>
    <p:sldId id="263" r:id="rId19"/>
    <p:sldId id="283" r:id="rId20"/>
    <p:sldId id="268" r:id="rId21"/>
    <p:sldId id="289" r:id="rId22"/>
    <p:sldId id="286" r:id="rId23"/>
    <p:sldId id="267" r:id="rId24"/>
    <p:sldId id="264" r:id="rId25"/>
    <p:sldId id="281" r:id="rId26"/>
    <p:sldId id="279" r:id="rId27"/>
    <p:sldId id="266" r:id="rId28"/>
    <p:sldId id="273" r:id="rId29"/>
    <p:sldId id="274" r:id="rId30"/>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42" userDrawn="1">
          <p15:clr>
            <a:srgbClr val="A4A3A4"/>
          </p15:clr>
        </p15:guide>
        <p15:guide id="2" pos="6529" userDrawn="1">
          <p15:clr>
            <a:srgbClr val="A4A3A4"/>
          </p15:clr>
        </p15:guide>
        <p15:guide id="3" pos="73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kki Marja-Liisa" initials="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5D4"/>
    <a:srgbClr val="E6E6E6"/>
    <a:srgbClr val="0B458F"/>
    <a:srgbClr val="F7D772"/>
    <a:srgbClr val="2A458A"/>
    <a:srgbClr val="EA7660"/>
    <a:srgbClr val="EE7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8" d="100"/>
          <a:sy n="98" d="100"/>
        </p:scale>
        <p:origin x="110" y="101"/>
      </p:cViewPr>
      <p:guideLst>
        <p:guide orient="horz" pos="3942"/>
        <p:guide pos="6529"/>
        <p:guide pos="7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laskentataulukko.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pieChart>
        <c:varyColors val="1"/>
        <c:ser>
          <c:idx val="0"/>
          <c:order val="0"/>
          <c:tx>
            <c:strRef>
              <c:f>Taul1!$B$1</c:f>
              <c:strCache>
                <c:ptCount val="1"/>
                <c:pt idx="0">
                  <c:v>Prosentti</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B80-4C8A-95C6-7A97CE8D8A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B80-4C8A-95C6-7A97CE8D8A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B80-4C8A-95C6-7A97CE8D8AD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B80-4C8A-95C6-7A97CE8D8AD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B80-4C8A-95C6-7A97CE8D8AD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B80-4C8A-95C6-7A97CE8D8AD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FB80-4C8A-95C6-7A97CE8D8AD3}"/>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FB80-4C8A-95C6-7A97CE8D8AD3}"/>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FB80-4C8A-95C6-7A97CE8D8AD3}"/>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FB80-4C8A-95C6-7A97CE8D8AD3}"/>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FB80-4C8A-95C6-7A97CE8D8AD3}"/>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FB80-4C8A-95C6-7A97CE8D8A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i-FI"/>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Taul1!$A$2:$A$13</c:f>
              <c:strCache>
                <c:ptCount val="12"/>
                <c:pt idx="0">
                  <c:v>Hätäkeskus</c:v>
                </c:pt>
                <c:pt idx="1">
                  <c:v>Poliisi</c:v>
                </c:pt>
                <c:pt idx="2">
                  <c:v>Ensihoito</c:v>
                </c:pt>
                <c:pt idx="3">
                  <c:v>Terveydenhuolto</c:v>
                </c:pt>
                <c:pt idx="4">
                  <c:v>Asiakas itse</c:v>
                </c:pt>
                <c:pt idx="5">
                  <c:v>Sokrin oma yht.otto</c:v>
                </c:pt>
                <c:pt idx="6">
                  <c:v>Toisen maakunnan sospä</c:v>
                </c:pt>
                <c:pt idx="7">
                  <c:v>Muut sosiaalipalvelut</c:v>
                </c:pt>
                <c:pt idx="8">
                  <c:v>Sijaishuoltopaikka</c:v>
                </c:pt>
                <c:pt idx="9">
                  <c:v>Muu </c:v>
                </c:pt>
                <c:pt idx="10">
                  <c:v>Aikaisemmin alkanut tehtävä</c:v>
                </c:pt>
                <c:pt idx="11">
                  <c:v>Pelastustoimi</c:v>
                </c:pt>
              </c:strCache>
            </c:strRef>
          </c:cat>
          <c:val>
            <c:numRef>
              <c:f>Taul1!$B$2:$B$13</c:f>
              <c:numCache>
                <c:formatCode>General</c:formatCode>
                <c:ptCount val="12"/>
                <c:pt idx="0">
                  <c:v>23</c:v>
                </c:pt>
                <c:pt idx="1">
                  <c:v>4</c:v>
                </c:pt>
                <c:pt idx="2">
                  <c:v>9</c:v>
                </c:pt>
                <c:pt idx="3">
                  <c:v>16</c:v>
                </c:pt>
                <c:pt idx="4">
                  <c:v>16</c:v>
                </c:pt>
                <c:pt idx="5">
                  <c:v>3</c:v>
                </c:pt>
                <c:pt idx="6">
                  <c:v>1</c:v>
                </c:pt>
                <c:pt idx="7">
                  <c:v>2</c:v>
                </c:pt>
                <c:pt idx="8">
                  <c:v>4</c:v>
                </c:pt>
                <c:pt idx="9">
                  <c:v>8</c:v>
                </c:pt>
                <c:pt idx="10">
                  <c:v>13</c:v>
                </c:pt>
                <c:pt idx="11">
                  <c:v>1</c:v>
                </c:pt>
              </c:numCache>
            </c:numRef>
          </c:val>
          <c:extLst>
            <c:ext xmlns:c16="http://schemas.microsoft.com/office/drawing/2014/chart" uri="{C3380CC4-5D6E-409C-BE32-E72D297353CC}">
              <c16:uniqueId val="{00000000-8F2A-4230-8A2A-783327FD2C2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0660800281183334"/>
          <c:y val="5.2543675384238361E-2"/>
          <c:w val="0.26750816003252065"/>
          <c:h val="0.9177999509855406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i-FI"/>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B43C879A-FF7F-491D-9C51-5D49D95EA4FD}" type="datetimeFigureOut">
              <a:rPr lang="fi-FI" smtClean="0"/>
              <a:t>24.3.2021</a:t>
            </a:fld>
            <a:endParaRPr lang="fi-FI"/>
          </a:p>
        </p:txBody>
      </p:sp>
      <p:sp>
        <p:nvSpPr>
          <p:cNvPr id="4" name="Alatunnisteen paikkamerkki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8E09625D-39A3-4357-BFD5-2BC73466D45D}" type="slidenum">
              <a:rPr lang="fi-FI" smtClean="0"/>
              <a:t>‹#›</a:t>
            </a:fld>
            <a:endParaRPr lang="fi-FI"/>
          </a:p>
        </p:txBody>
      </p:sp>
    </p:spTree>
    <p:extLst>
      <p:ext uri="{BB962C8B-B14F-4D97-AF65-F5344CB8AC3E}">
        <p14:creationId xmlns:p14="http://schemas.microsoft.com/office/powerpoint/2010/main" val="6321088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5" name="Alatunnisteen paikkamerkki 4"/>
          <p:cNvSpPr>
            <a:spLocks noGrp="1"/>
          </p:cNvSpPr>
          <p:nvPr>
            <p:ph type="ftr" sz="quarter" idx="11"/>
          </p:nvPr>
        </p:nvSpPr>
        <p:spPr>
          <a:xfrm>
            <a:off x="1066800" y="6235700"/>
            <a:ext cx="4114800" cy="219075"/>
          </a:xfrm>
        </p:spPr>
        <p:txBody>
          <a:bodyPr anchor="t"/>
          <a:lstStyle>
            <a:lvl1pPr algn="l">
              <a:defRPr>
                <a:solidFill>
                  <a:schemeClr val="bg1"/>
                </a:solidFill>
              </a:defRPr>
            </a:lvl1pPr>
          </a:lstStyle>
          <a:p>
            <a:endParaRPr lang="fi-FI" dirty="0"/>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E57F97-EFE8-4168-A3EC-5BFC93D3FB5A}" type="slidenum">
              <a:rPr lang="fi-FI" smtClean="0"/>
              <a:pPr/>
              <a:t>‹#›</a:t>
            </a:fld>
            <a:endParaRPr lang="fi-FI"/>
          </a:p>
        </p:txBody>
      </p:sp>
      <p:grpSp>
        <p:nvGrpSpPr>
          <p:cNvPr id="12" name="Ryhmä 11"/>
          <p:cNvGrpSpPr/>
          <p:nvPr userDrawn="1"/>
        </p:nvGrpSpPr>
        <p:grpSpPr>
          <a:xfrm>
            <a:off x="8550729" y="-5705"/>
            <a:ext cx="3641271" cy="6865505"/>
            <a:chOff x="8550729" y="-5705"/>
            <a:chExt cx="3641271" cy="6865505"/>
          </a:xfrm>
        </p:grpSpPr>
        <p:sp>
          <p:nvSpPr>
            <p:cNvPr id="7" name="Suorakulmio 6"/>
            <p:cNvSpPr/>
            <p:nvPr userDrawn="1"/>
          </p:nvSpPr>
          <p:spPr>
            <a:xfrm>
              <a:off x="9792070" y="-5705"/>
              <a:ext cx="2399930" cy="6863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6" name="Ryhmä 25"/>
            <p:cNvGrpSpPr/>
            <p:nvPr userDrawn="1"/>
          </p:nvGrpSpPr>
          <p:grpSpPr>
            <a:xfrm>
              <a:off x="8822884" y="-1895"/>
              <a:ext cx="2911917" cy="6850380"/>
              <a:chOff x="612334" y="-1895"/>
              <a:chExt cx="2911917" cy="6850380"/>
            </a:xfrm>
          </p:grpSpPr>
          <p:sp>
            <p:nvSpPr>
              <p:cNvPr id="8" name="Puolivapaa piirto 7"/>
              <p:cNvSpPr/>
              <p:nvPr userDrawn="1"/>
            </p:nvSpPr>
            <p:spPr>
              <a:xfrm>
                <a:off x="612334" y="-1895"/>
                <a:ext cx="2911917" cy="6850380"/>
              </a:xfrm>
              <a:custGeom>
                <a:avLst/>
                <a:gdLst>
                  <a:gd name="connsiteX0" fmla="*/ 156359 w 524024"/>
                  <a:gd name="connsiteY0" fmla="*/ 0 h 1908810"/>
                  <a:gd name="connsiteX1" fmla="*/ 183029 w 524024"/>
                  <a:gd name="connsiteY1" fmla="*/ 89535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24024"/>
                  <a:gd name="connsiteY0" fmla="*/ 0 h 1908810"/>
                  <a:gd name="connsiteX1" fmla="*/ 179219 w 524024"/>
                  <a:gd name="connsiteY1" fmla="*/ 87630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73554"/>
                  <a:gd name="connsiteY0" fmla="*/ 0 h 1996440"/>
                  <a:gd name="connsiteX1" fmla="*/ 179219 w 573554"/>
                  <a:gd name="connsiteY1" fmla="*/ 87630 h 1996440"/>
                  <a:gd name="connsiteX2" fmla="*/ 171599 w 573554"/>
                  <a:gd name="connsiteY2" fmla="*/ 241935 h 1996440"/>
                  <a:gd name="connsiteX3" fmla="*/ 154454 w 573554"/>
                  <a:gd name="connsiteY3" fmla="*/ 381000 h 1996440"/>
                  <a:gd name="connsiteX4" fmla="*/ 118259 w 573554"/>
                  <a:gd name="connsiteY4" fmla="*/ 546735 h 1996440"/>
                  <a:gd name="connsiteX5" fmla="*/ 78254 w 573554"/>
                  <a:gd name="connsiteY5" fmla="*/ 670560 h 1996440"/>
                  <a:gd name="connsiteX6" fmla="*/ 40154 w 573554"/>
                  <a:gd name="connsiteY6" fmla="*/ 788670 h 1996440"/>
                  <a:gd name="connsiteX7" fmla="*/ 21104 w 573554"/>
                  <a:gd name="connsiteY7" fmla="*/ 864870 h 1996440"/>
                  <a:gd name="connsiteX8" fmla="*/ 3959 w 573554"/>
                  <a:gd name="connsiteY8" fmla="*/ 960120 h 1996440"/>
                  <a:gd name="connsiteX9" fmla="*/ 149 w 573554"/>
                  <a:gd name="connsiteY9" fmla="*/ 1053465 h 1996440"/>
                  <a:gd name="connsiteX10" fmla="*/ 2054 w 573554"/>
                  <a:gd name="connsiteY10" fmla="*/ 1120140 h 1996440"/>
                  <a:gd name="connsiteX11" fmla="*/ 13484 w 573554"/>
                  <a:gd name="connsiteY11" fmla="*/ 1179195 h 1996440"/>
                  <a:gd name="connsiteX12" fmla="*/ 57299 w 573554"/>
                  <a:gd name="connsiteY12" fmla="*/ 1247775 h 1996440"/>
                  <a:gd name="connsiteX13" fmla="*/ 122069 w 573554"/>
                  <a:gd name="connsiteY13" fmla="*/ 1346835 h 1996440"/>
                  <a:gd name="connsiteX14" fmla="*/ 264944 w 573554"/>
                  <a:gd name="connsiteY14" fmla="*/ 1524000 h 1996440"/>
                  <a:gd name="connsiteX15" fmla="*/ 365909 w 573554"/>
                  <a:gd name="connsiteY15" fmla="*/ 1663065 h 1996440"/>
                  <a:gd name="connsiteX16" fmla="*/ 457349 w 573554"/>
                  <a:gd name="connsiteY16" fmla="*/ 1796415 h 1996440"/>
                  <a:gd name="connsiteX17" fmla="*/ 508784 w 573554"/>
                  <a:gd name="connsiteY17" fmla="*/ 1885950 h 1996440"/>
                  <a:gd name="connsiteX18" fmla="*/ 573554 w 573554"/>
                  <a:gd name="connsiteY18" fmla="*/ 1996440 h 1996440"/>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617369 w 617369"/>
                  <a:gd name="connsiteY18" fmla="*/ 2093595 h 2093595"/>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564029 w 617369"/>
                  <a:gd name="connsiteY18" fmla="*/ 1986915 h 2093595"/>
                  <a:gd name="connsiteX19" fmla="*/ 617369 w 617369"/>
                  <a:gd name="connsiteY19" fmla="*/ 2093595 h 2093595"/>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76424 w 676424"/>
                  <a:gd name="connsiteY19" fmla="*/ 2255520 h 2255520"/>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11653 w 676424"/>
                  <a:gd name="connsiteY19" fmla="*/ 2093594 h 2255520"/>
                  <a:gd name="connsiteX20" fmla="*/ 676424 w 676424"/>
                  <a:gd name="connsiteY20" fmla="*/ 2255520 h 2255520"/>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704999 w 704999"/>
                  <a:gd name="connsiteY20" fmla="*/ 2398395 h 2398395"/>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661183 w 704999"/>
                  <a:gd name="connsiteY20" fmla="*/ 2242184 h 2398395"/>
                  <a:gd name="connsiteX21" fmla="*/ 704999 w 704999"/>
                  <a:gd name="connsiteY21" fmla="*/ 2398395 h 2398395"/>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714524 w 714524"/>
                  <a:gd name="connsiteY21" fmla="*/ 2529840 h 2529840"/>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689757 w 714524"/>
                  <a:gd name="connsiteY21" fmla="*/ 2371723 h 2529840"/>
                  <a:gd name="connsiteX22" fmla="*/ 714524 w 714524"/>
                  <a:gd name="connsiteY22" fmla="*/ 2529840 h 2529840"/>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20239 w 720239"/>
                  <a:gd name="connsiteY22" fmla="*/ 2607945 h 2607945"/>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06902 w 720239"/>
                  <a:gd name="connsiteY22" fmla="*/ 2480308 h 2607945"/>
                  <a:gd name="connsiteX23" fmla="*/ 720239 w 720239"/>
                  <a:gd name="connsiteY23" fmla="*/ 2607945 h 260794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8334 w 718334"/>
                  <a:gd name="connsiteY23" fmla="*/ 2726055 h 272605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6427 w 718334"/>
                  <a:gd name="connsiteY23" fmla="*/ 2625088 h 2726055"/>
                  <a:gd name="connsiteX24" fmla="*/ 718334 w 718334"/>
                  <a:gd name="connsiteY24" fmla="*/ 2726055 h 2726055"/>
                  <a:gd name="connsiteX0" fmla="*/ 156359 w 716609"/>
                  <a:gd name="connsiteY0" fmla="*/ 0 h 2802255"/>
                  <a:gd name="connsiteX1" fmla="*/ 179219 w 716609"/>
                  <a:gd name="connsiteY1" fmla="*/ 87630 h 2802255"/>
                  <a:gd name="connsiteX2" fmla="*/ 171599 w 716609"/>
                  <a:gd name="connsiteY2" fmla="*/ 241935 h 2802255"/>
                  <a:gd name="connsiteX3" fmla="*/ 154454 w 716609"/>
                  <a:gd name="connsiteY3" fmla="*/ 381000 h 2802255"/>
                  <a:gd name="connsiteX4" fmla="*/ 118259 w 716609"/>
                  <a:gd name="connsiteY4" fmla="*/ 546735 h 2802255"/>
                  <a:gd name="connsiteX5" fmla="*/ 78254 w 716609"/>
                  <a:gd name="connsiteY5" fmla="*/ 670560 h 2802255"/>
                  <a:gd name="connsiteX6" fmla="*/ 40154 w 716609"/>
                  <a:gd name="connsiteY6" fmla="*/ 788670 h 2802255"/>
                  <a:gd name="connsiteX7" fmla="*/ 21104 w 716609"/>
                  <a:gd name="connsiteY7" fmla="*/ 864870 h 2802255"/>
                  <a:gd name="connsiteX8" fmla="*/ 3959 w 716609"/>
                  <a:gd name="connsiteY8" fmla="*/ 960120 h 2802255"/>
                  <a:gd name="connsiteX9" fmla="*/ 149 w 716609"/>
                  <a:gd name="connsiteY9" fmla="*/ 1053465 h 2802255"/>
                  <a:gd name="connsiteX10" fmla="*/ 2054 w 716609"/>
                  <a:gd name="connsiteY10" fmla="*/ 1120140 h 2802255"/>
                  <a:gd name="connsiteX11" fmla="*/ 13484 w 716609"/>
                  <a:gd name="connsiteY11" fmla="*/ 1179195 h 2802255"/>
                  <a:gd name="connsiteX12" fmla="*/ 57299 w 716609"/>
                  <a:gd name="connsiteY12" fmla="*/ 1247775 h 2802255"/>
                  <a:gd name="connsiteX13" fmla="*/ 122069 w 716609"/>
                  <a:gd name="connsiteY13" fmla="*/ 1346835 h 2802255"/>
                  <a:gd name="connsiteX14" fmla="*/ 264944 w 716609"/>
                  <a:gd name="connsiteY14" fmla="*/ 1524000 h 2802255"/>
                  <a:gd name="connsiteX15" fmla="*/ 365909 w 716609"/>
                  <a:gd name="connsiteY15" fmla="*/ 1663065 h 2802255"/>
                  <a:gd name="connsiteX16" fmla="*/ 457349 w 716609"/>
                  <a:gd name="connsiteY16" fmla="*/ 1796415 h 2802255"/>
                  <a:gd name="connsiteX17" fmla="*/ 508784 w 716609"/>
                  <a:gd name="connsiteY17" fmla="*/ 1885950 h 2802255"/>
                  <a:gd name="connsiteX18" fmla="*/ 564029 w 716609"/>
                  <a:gd name="connsiteY18" fmla="*/ 1986915 h 2802255"/>
                  <a:gd name="connsiteX19" fmla="*/ 611653 w 716609"/>
                  <a:gd name="connsiteY19" fmla="*/ 2093594 h 2802255"/>
                  <a:gd name="connsiteX20" fmla="*/ 661183 w 716609"/>
                  <a:gd name="connsiteY20" fmla="*/ 2242184 h 2802255"/>
                  <a:gd name="connsiteX21" fmla="*/ 689757 w 716609"/>
                  <a:gd name="connsiteY21" fmla="*/ 2371723 h 2802255"/>
                  <a:gd name="connsiteX22" fmla="*/ 706902 w 716609"/>
                  <a:gd name="connsiteY22" fmla="*/ 2480308 h 2802255"/>
                  <a:gd name="connsiteX23" fmla="*/ 716427 w 716609"/>
                  <a:gd name="connsiteY23" fmla="*/ 2625088 h 2802255"/>
                  <a:gd name="connsiteX24" fmla="*/ 704999 w 716609"/>
                  <a:gd name="connsiteY24" fmla="*/ 2802255 h 2802255"/>
                  <a:gd name="connsiteX0" fmla="*/ 156359 w 716439"/>
                  <a:gd name="connsiteY0" fmla="*/ 0 h 2802255"/>
                  <a:gd name="connsiteX1" fmla="*/ 179219 w 716439"/>
                  <a:gd name="connsiteY1" fmla="*/ 87630 h 2802255"/>
                  <a:gd name="connsiteX2" fmla="*/ 171599 w 716439"/>
                  <a:gd name="connsiteY2" fmla="*/ 241935 h 2802255"/>
                  <a:gd name="connsiteX3" fmla="*/ 154454 w 716439"/>
                  <a:gd name="connsiteY3" fmla="*/ 381000 h 2802255"/>
                  <a:gd name="connsiteX4" fmla="*/ 118259 w 716439"/>
                  <a:gd name="connsiteY4" fmla="*/ 546735 h 2802255"/>
                  <a:gd name="connsiteX5" fmla="*/ 78254 w 716439"/>
                  <a:gd name="connsiteY5" fmla="*/ 670560 h 2802255"/>
                  <a:gd name="connsiteX6" fmla="*/ 40154 w 716439"/>
                  <a:gd name="connsiteY6" fmla="*/ 788670 h 2802255"/>
                  <a:gd name="connsiteX7" fmla="*/ 21104 w 716439"/>
                  <a:gd name="connsiteY7" fmla="*/ 864870 h 2802255"/>
                  <a:gd name="connsiteX8" fmla="*/ 3959 w 716439"/>
                  <a:gd name="connsiteY8" fmla="*/ 960120 h 2802255"/>
                  <a:gd name="connsiteX9" fmla="*/ 149 w 716439"/>
                  <a:gd name="connsiteY9" fmla="*/ 1053465 h 2802255"/>
                  <a:gd name="connsiteX10" fmla="*/ 2054 w 716439"/>
                  <a:gd name="connsiteY10" fmla="*/ 1120140 h 2802255"/>
                  <a:gd name="connsiteX11" fmla="*/ 13484 w 716439"/>
                  <a:gd name="connsiteY11" fmla="*/ 1179195 h 2802255"/>
                  <a:gd name="connsiteX12" fmla="*/ 57299 w 716439"/>
                  <a:gd name="connsiteY12" fmla="*/ 1247775 h 2802255"/>
                  <a:gd name="connsiteX13" fmla="*/ 122069 w 716439"/>
                  <a:gd name="connsiteY13" fmla="*/ 1346835 h 2802255"/>
                  <a:gd name="connsiteX14" fmla="*/ 264944 w 716439"/>
                  <a:gd name="connsiteY14" fmla="*/ 1524000 h 2802255"/>
                  <a:gd name="connsiteX15" fmla="*/ 365909 w 716439"/>
                  <a:gd name="connsiteY15" fmla="*/ 1663065 h 2802255"/>
                  <a:gd name="connsiteX16" fmla="*/ 457349 w 716439"/>
                  <a:gd name="connsiteY16" fmla="*/ 1796415 h 2802255"/>
                  <a:gd name="connsiteX17" fmla="*/ 508784 w 716439"/>
                  <a:gd name="connsiteY17" fmla="*/ 1885950 h 2802255"/>
                  <a:gd name="connsiteX18" fmla="*/ 564029 w 716439"/>
                  <a:gd name="connsiteY18" fmla="*/ 1986915 h 2802255"/>
                  <a:gd name="connsiteX19" fmla="*/ 611653 w 716439"/>
                  <a:gd name="connsiteY19" fmla="*/ 2093594 h 2802255"/>
                  <a:gd name="connsiteX20" fmla="*/ 661183 w 716439"/>
                  <a:gd name="connsiteY20" fmla="*/ 2242184 h 2802255"/>
                  <a:gd name="connsiteX21" fmla="*/ 689757 w 716439"/>
                  <a:gd name="connsiteY21" fmla="*/ 2371723 h 2802255"/>
                  <a:gd name="connsiteX22" fmla="*/ 706902 w 716439"/>
                  <a:gd name="connsiteY22" fmla="*/ 2480308 h 2802255"/>
                  <a:gd name="connsiteX23" fmla="*/ 716427 w 716439"/>
                  <a:gd name="connsiteY23" fmla="*/ 2625088 h 2802255"/>
                  <a:gd name="connsiteX24" fmla="*/ 708808 w 716439"/>
                  <a:gd name="connsiteY24" fmla="*/ 2737483 h 2802255"/>
                  <a:gd name="connsiteX25" fmla="*/ 704999 w 716439"/>
                  <a:gd name="connsiteY25" fmla="*/ 2802255 h 2802255"/>
                  <a:gd name="connsiteX0" fmla="*/ 156359 w 716439"/>
                  <a:gd name="connsiteY0" fmla="*/ 0 h 2927985"/>
                  <a:gd name="connsiteX1" fmla="*/ 179219 w 716439"/>
                  <a:gd name="connsiteY1" fmla="*/ 87630 h 2927985"/>
                  <a:gd name="connsiteX2" fmla="*/ 171599 w 716439"/>
                  <a:gd name="connsiteY2" fmla="*/ 241935 h 2927985"/>
                  <a:gd name="connsiteX3" fmla="*/ 154454 w 716439"/>
                  <a:gd name="connsiteY3" fmla="*/ 381000 h 2927985"/>
                  <a:gd name="connsiteX4" fmla="*/ 118259 w 716439"/>
                  <a:gd name="connsiteY4" fmla="*/ 546735 h 2927985"/>
                  <a:gd name="connsiteX5" fmla="*/ 78254 w 716439"/>
                  <a:gd name="connsiteY5" fmla="*/ 670560 h 2927985"/>
                  <a:gd name="connsiteX6" fmla="*/ 40154 w 716439"/>
                  <a:gd name="connsiteY6" fmla="*/ 788670 h 2927985"/>
                  <a:gd name="connsiteX7" fmla="*/ 21104 w 716439"/>
                  <a:gd name="connsiteY7" fmla="*/ 864870 h 2927985"/>
                  <a:gd name="connsiteX8" fmla="*/ 3959 w 716439"/>
                  <a:gd name="connsiteY8" fmla="*/ 960120 h 2927985"/>
                  <a:gd name="connsiteX9" fmla="*/ 149 w 716439"/>
                  <a:gd name="connsiteY9" fmla="*/ 1053465 h 2927985"/>
                  <a:gd name="connsiteX10" fmla="*/ 2054 w 716439"/>
                  <a:gd name="connsiteY10" fmla="*/ 1120140 h 2927985"/>
                  <a:gd name="connsiteX11" fmla="*/ 13484 w 716439"/>
                  <a:gd name="connsiteY11" fmla="*/ 1179195 h 2927985"/>
                  <a:gd name="connsiteX12" fmla="*/ 57299 w 716439"/>
                  <a:gd name="connsiteY12" fmla="*/ 1247775 h 2927985"/>
                  <a:gd name="connsiteX13" fmla="*/ 122069 w 716439"/>
                  <a:gd name="connsiteY13" fmla="*/ 1346835 h 2927985"/>
                  <a:gd name="connsiteX14" fmla="*/ 264944 w 716439"/>
                  <a:gd name="connsiteY14" fmla="*/ 1524000 h 2927985"/>
                  <a:gd name="connsiteX15" fmla="*/ 365909 w 716439"/>
                  <a:gd name="connsiteY15" fmla="*/ 1663065 h 2927985"/>
                  <a:gd name="connsiteX16" fmla="*/ 457349 w 716439"/>
                  <a:gd name="connsiteY16" fmla="*/ 1796415 h 2927985"/>
                  <a:gd name="connsiteX17" fmla="*/ 508784 w 716439"/>
                  <a:gd name="connsiteY17" fmla="*/ 1885950 h 2927985"/>
                  <a:gd name="connsiteX18" fmla="*/ 564029 w 716439"/>
                  <a:gd name="connsiteY18" fmla="*/ 1986915 h 2927985"/>
                  <a:gd name="connsiteX19" fmla="*/ 611653 w 716439"/>
                  <a:gd name="connsiteY19" fmla="*/ 2093594 h 2927985"/>
                  <a:gd name="connsiteX20" fmla="*/ 661183 w 716439"/>
                  <a:gd name="connsiteY20" fmla="*/ 2242184 h 2927985"/>
                  <a:gd name="connsiteX21" fmla="*/ 689757 w 716439"/>
                  <a:gd name="connsiteY21" fmla="*/ 2371723 h 2927985"/>
                  <a:gd name="connsiteX22" fmla="*/ 706902 w 716439"/>
                  <a:gd name="connsiteY22" fmla="*/ 2480308 h 2927985"/>
                  <a:gd name="connsiteX23" fmla="*/ 716427 w 716439"/>
                  <a:gd name="connsiteY23" fmla="*/ 2625088 h 2927985"/>
                  <a:gd name="connsiteX24" fmla="*/ 708808 w 716439"/>
                  <a:gd name="connsiteY24" fmla="*/ 2737483 h 2927985"/>
                  <a:gd name="connsiteX25" fmla="*/ 674519 w 716439"/>
                  <a:gd name="connsiteY25" fmla="*/ 2927985 h 2927985"/>
                  <a:gd name="connsiteX0" fmla="*/ 156359 w 716443"/>
                  <a:gd name="connsiteY0" fmla="*/ 0 h 2927985"/>
                  <a:gd name="connsiteX1" fmla="*/ 179219 w 716443"/>
                  <a:gd name="connsiteY1" fmla="*/ 87630 h 2927985"/>
                  <a:gd name="connsiteX2" fmla="*/ 171599 w 716443"/>
                  <a:gd name="connsiteY2" fmla="*/ 241935 h 2927985"/>
                  <a:gd name="connsiteX3" fmla="*/ 154454 w 716443"/>
                  <a:gd name="connsiteY3" fmla="*/ 381000 h 2927985"/>
                  <a:gd name="connsiteX4" fmla="*/ 118259 w 716443"/>
                  <a:gd name="connsiteY4" fmla="*/ 546735 h 2927985"/>
                  <a:gd name="connsiteX5" fmla="*/ 78254 w 716443"/>
                  <a:gd name="connsiteY5" fmla="*/ 670560 h 2927985"/>
                  <a:gd name="connsiteX6" fmla="*/ 40154 w 716443"/>
                  <a:gd name="connsiteY6" fmla="*/ 788670 h 2927985"/>
                  <a:gd name="connsiteX7" fmla="*/ 21104 w 716443"/>
                  <a:gd name="connsiteY7" fmla="*/ 864870 h 2927985"/>
                  <a:gd name="connsiteX8" fmla="*/ 3959 w 716443"/>
                  <a:gd name="connsiteY8" fmla="*/ 960120 h 2927985"/>
                  <a:gd name="connsiteX9" fmla="*/ 149 w 716443"/>
                  <a:gd name="connsiteY9" fmla="*/ 1053465 h 2927985"/>
                  <a:gd name="connsiteX10" fmla="*/ 2054 w 716443"/>
                  <a:gd name="connsiteY10" fmla="*/ 1120140 h 2927985"/>
                  <a:gd name="connsiteX11" fmla="*/ 13484 w 716443"/>
                  <a:gd name="connsiteY11" fmla="*/ 1179195 h 2927985"/>
                  <a:gd name="connsiteX12" fmla="*/ 57299 w 716443"/>
                  <a:gd name="connsiteY12" fmla="*/ 1247775 h 2927985"/>
                  <a:gd name="connsiteX13" fmla="*/ 122069 w 716443"/>
                  <a:gd name="connsiteY13" fmla="*/ 1346835 h 2927985"/>
                  <a:gd name="connsiteX14" fmla="*/ 264944 w 716443"/>
                  <a:gd name="connsiteY14" fmla="*/ 1524000 h 2927985"/>
                  <a:gd name="connsiteX15" fmla="*/ 365909 w 716443"/>
                  <a:gd name="connsiteY15" fmla="*/ 1663065 h 2927985"/>
                  <a:gd name="connsiteX16" fmla="*/ 457349 w 716443"/>
                  <a:gd name="connsiteY16" fmla="*/ 1796415 h 2927985"/>
                  <a:gd name="connsiteX17" fmla="*/ 508784 w 716443"/>
                  <a:gd name="connsiteY17" fmla="*/ 1885950 h 2927985"/>
                  <a:gd name="connsiteX18" fmla="*/ 564029 w 716443"/>
                  <a:gd name="connsiteY18" fmla="*/ 1986915 h 2927985"/>
                  <a:gd name="connsiteX19" fmla="*/ 611653 w 716443"/>
                  <a:gd name="connsiteY19" fmla="*/ 2093594 h 2927985"/>
                  <a:gd name="connsiteX20" fmla="*/ 661183 w 716443"/>
                  <a:gd name="connsiteY20" fmla="*/ 2242184 h 2927985"/>
                  <a:gd name="connsiteX21" fmla="*/ 689757 w 716443"/>
                  <a:gd name="connsiteY21" fmla="*/ 2371723 h 2927985"/>
                  <a:gd name="connsiteX22" fmla="*/ 706902 w 716443"/>
                  <a:gd name="connsiteY22" fmla="*/ 2480308 h 2927985"/>
                  <a:gd name="connsiteX23" fmla="*/ 716427 w 716443"/>
                  <a:gd name="connsiteY23" fmla="*/ 2625088 h 2927985"/>
                  <a:gd name="connsiteX24" fmla="*/ 708808 w 716443"/>
                  <a:gd name="connsiteY24" fmla="*/ 2737483 h 2927985"/>
                  <a:gd name="connsiteX25" fmla="*/ 695473 w 716443"/>
                  <a:gd name="connsiteY25" fmla="*/ 2836543 h 2927985"/>
                  <a:gd name="connsiteX26" fmla="*/ 674519 w 716443"/>
                  <a:gd name="connsiteY26" fmla="*/ 2927985 h 292798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44039 w 716443"/>
                  <a:gd name="connsiteY26" fmla="*/ 3007995 h 300799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68803 w 716443"/>
                  <a:gd name="connsiteY26" fmla="*/ 2941318 h 3007995"/>
                  <a:gd name="connsiteX27" fmla="*/ 644039 w 716443"/>
                  <a:gd name="connsiteY27" fmla="*/ 3007995 h 3007995"/>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577364 w 716443"/>
                  <a:gd name="connsiteY27" fmla="*/ 3158490 h 3158490"/>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619273 w 716443"/>
                  <a:gd name="connsiteY27" fmla="*/ 3065142 h 3158490"/>
                  <a:gd name="connsiteX28" fmla="*/ 577364 w 716443"/>
                  <a:gd name="connsiteY28" fmla="*/ 3158490 h 3158490"/>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39264 w 716443"/>
                  <a:gd name="connsiteY28" fmla="*/ 3225165 h 3225165"/>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75458 w 716443"/>
                  <a:gd name="connsiteY28" fmla="*/ 3150867 h 3225165"/>
                  <a:gd name="connsiteX29" fmla="*/ 539264 w 716443"/>
                  <a:gd name="connsiteY29" fmla="*/ 3225165 h 322516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390674 w 716443"/>
                  <a:gd name="connsiteY29" fmla="*/ 3419475 h 341947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476398 w 716443"/>
                  <a:gd name="connsiteY29" fmla="*/ 3299457 h 3419475"/>
                  <a:gd name="connsiteX30" fmla="*/ 390674 w 716443"/>
                  <a:gd name="connsiteY30" fmla="*/ 3419475 h 341947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148739 w 716443"/>
                  <a:gd name="connsiteY30" fmla="*/ 3682365 h 368236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236368 w 716443"/>
                  <a:gd name="connsiteY30" fmla="*/ 3579492 h 3682365"/>
                  <a:gd name="connsiteX31" fmla="*/ 148739 w 716443"/>
                  <a:gd name="connsiteY31" fmla="*/ 3682365 h 3682365"/>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36368 w 716443"/>
                  <a:gd name="connsiteY30" fmla="*/ 357949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95398 w 716443"/>
                  <a:gd name="connsiteY31" fmla="*/ 3752846 h 3798570"/>
                  <a:gd name="connsiteX32" fmla="*/ 57299 w 716443"/>
                  <a:gd name="connsiteY32" fmla="*/ 3798570 h 379857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2054 w 716443"/>
                  <a:gd name="connsiteY32" fmla="*/ 3878580 h 387858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55393 w 716443"/>
                  <a:gd name="connsiteY32" fmla="*/ 3806186 h 3878580"/>
                  <a:gd name="connsiteX33" fmla="*/ 2054 w 716443"/>
                  <a:gd name="connsiteY33" fmla="*/ 3878580 h 3878580"/>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13334 w 758204"/>
                  <a:gd name="connsiteY33" fmla="*/ 3941441 h 3975735"/>
                  <a:gd name="connsiteX34" fmla="*/ 0 w 758204"/>
                  <a:gd name="connsiteY34" fmla="*/ 3975735 h 397573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0 w 802019"/>
                  <a:gd name="connsiteY34"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19050 w 802019"/>
                  <a:gd name="connsiteY34" fmla="*/ 4086221 h 4154805"/>
                  <a:gd name="connsiteX35" fmla="*/ 0 w 802019"/>
                  <a:gd name="connsiteY35"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5715 w 802019"/>
                  <a:gd name="connsiteY34" fmla="*/ 4082411 h 4154805"/>
                  <a:gd name="connsiteX35" fmla="*/ 0 w 802019"/>
                  <a:gd name="connsiteY35" fmla="*/ 4154805 h 4154805"/>
                  <a:gd name="connsiteX0" fmla="*/ 237847 w 797931"/>
                  <a:gd name="connsiteY0" fmla="*/ 0 h 4299585"/>
                  <a:gd name="connsiteX1" fmla="*/ 260707 w 797931"/>
                  <a:gd name="connsiteY1" fmla="*/ 87630 h 4299585"/>
                  <a:gd name="connsiteX2" fmla="*/ 253087 w 797931"/>
                  <a:gd name="connsiteY2" fmla="*/ 241935 h 4299585"/>
                  <a:gd name="connsiteX3" fmla="*/ 235942 w 797931"/>
                  <a:gd name="connsiteY3" fmla="*/ 381000 h 4299585"/>
                  <a:gd name="connsiteX4" fmla="*/ 199747 w 797931"/>
                  <a:gd name="connsiteY4" fmla="*/ 546735 h 4299585"/>
                  <a:gd name="connsiteX5" fmla="*/ 159742 w 797931"/>
                  <a:gd name="connsiteY5" fmla="*/ 670560 h 4299585"/>
                  <a:gd name="connsiteX6" fmla="*/ 121642 w 797931"/>
                  <a:gd name="connsiteY6" fmla="*/ 788670 h 4299585"/>
                  <a:gd name="connsiteX7" fmla="*/ 102592 w 797931"/>
                  <a:gd name="connsiteY7" fmla="*/ 864870 h 4299585"/>
                  <a:gd name="connsiteX8" fmla="*/ 85447 w 797931"/>
                  <a:gd name="connsiteY8" fmla="*/ 960120 h 4299585"/>
                  <a:gd name="connsiteX9" fmla="*/ 81637 w 797931"/>
                  <a:gd name="connsiteY9" fmla="*/ 1053465 h 4299585"/>
                  <a:gd name="connsiteX10" fmla="*/ 83542 w 797931"/>
                  <a:gd name="connsiteY10" fmla="*/ 1120140 h 4299585"/>
                  <a:gd name="connsiteX11" fmla="*/ 94972 w 797931"/>
                  <a:gd name="connsiteY11" fmla="*/ 1179195 h 4299585"/>
                  <a:gd name="connsiteX12" fmla="*/ 138787 w 797931"/>
                  <a:gd name="connsiteY12" fmla="*/ 1247775 h 4299585"/>
                  <a:gd name="connsiteX13" fmla="*/ 203557 w 797931"/>
                  <a:gd name="connsiteY13" fmla="*/ 1346835 h 4299585"/>
                  <a:gd name="connsiteX14" fmla="*/ 346432 w 797931"/>
                  <a:gd name="connsiteY14" fmla="*/ 1524000 h 4299585"/>
                  <a:gd name="connsiteX15" fmla="*/ 447397 w 797931"/>
                  <a:gd name="connsiteY15" fmla="*/ 1663065 h 4299585"/>
                  <a:gd name="connsiteX16" fmla="*/ 538837 w 797931"/>
                  <a:gd name="connsiteY16" fmla="*/ 1796415 h 4299585"/>
                  <a:gd name="connsiteX17" fmla="*/ 590272 w 797931"/>
                  <a:gd name="connsiteY17" fmla="*/ 1885950 h 4299585"/>
                  <a:gd name="connsiteX18" fmla="*/ 645517 w 797931"/>
                  <a:gd name="connsiteY18" fmla="*/ 1986915 h 4299585"/>
                  <a:gd name="connsiteX19" fmla="*/ 693141 w 797931"/>
                  <a:gd name="connsiteY19" fmla="*/ 2093594 h 4299585"/>
                  <a:gd name="connsiteX20" fmla="*/ 742671 w 797931"/>
                  <a:gd name="connsiteY20" fmla="*/ 2242184 h 4299585"/>
                  <a:gd name="connsiteX21" fmla="*/ 771245 w 797931"/>
                  <a:gd name="connsiteY21" fmla="*/ 2371723 h 4299585"/>
                  <a:gd name="connsiteX22" fmla="*/ 788390 w 797931"/>
                  <a:gd name="connsiteY22" fmla="*/ 2480308 h 4299585"/>
                  <a:gd name="connsiteX23" fmla="*/ 797915 w 797931"/>
                  <a:gd name="connsiteY23" fmla="*/ 2625088 h 4299585"/>
                  <a:gd name="connsiteX24" fmla="*/ 790296 w 797931"/>
                  <a:gd name="connsiteY24" fmla="*/ 2737483 h 4299585"/>
                  <a:gd name="connsiteX25" fmla="*/ 776961 w 797931"/>
                  <a:gd name="connsiteY25" fmla="*/ 2836543 h 4299585"/>
                  <a:gd name="connsiteX26" fmla="*/ 750291 w 797931"/>
                  <a:gd name="connsiteY26" fmla="*/ 2941318 h 4299585"/>
                  <a:gd name="connsiteX27" fmla="*/ 700761 w 797931"/>
                  <a:gd name="connsiteY27" fmla="*/ 3065142 h 4299585"/>
                  <a:gd name="connsiteX28" fmla="*/ 656946 w 797931"/>
                  <a:gd name="connsiteY28" fmla="*/ 3150867 h 4299585"/>
                  <a:gd name="connsiteX29" fmla="*/ 563601 w 797931"/>
                  <a:gd name="connsiteY29" fmla="*/ 3305172 h 4299585"/>
                  <a:gd name="connsiteX30" fmla="*/ 327381 w 797931"/>
                  <a:gd name="connsiteY30" fmla="*/ 3587112 h 4299585"/>
                  <a:gd name="connsiteX31" fmla="*/ 176886 w 797931"/>
                  <a:gd name="connsiteY31" fmla="*/ 3752846 h 4299585"/>
                  <a:gd name="connsiteX32" fmla="*/ 136881 w 797931"/>
                  <a:gd name="connsiteY32" fmla="*/ 3806186 h 4299585"/>
                  <a:gd name="connsiteX33" fmla="*/ 53061 w 797931"/>
                  <a:gd name="connsiteY33" fmla="*/ 3941441 h 4299585"/>
                  <a:gd name="connsiteX34" fmla="*/ 1627 w 797931"/>
                  <a:gd name="connsiteY34" fmla="*/ 4082411 h 4299585"/>
                  <a:gd name="connsiteX35" fmla="*/ 24487 w 797931"/>
                  <a:gd name="connsiteY35" fmla="*/ 4299585 h 4299585"/>
                  <a:gd name="connsiteX0" fmla="*/ 237967 w 798051"/>
                  <a:gd name="connsiteY0" fmla="*/ 0 h 4299585"/>
                  <a:gd name="connsiteX1" fmla="*/ 260827 w 798051"/>
                  <a:gd name="connsiteY1" fmla="*/ 87630 h 4299585"/>
                  <a:gd name="connsiteX2" fmla="*/ 253207 w 798051"/>
                  <a:gd name="connsiteY2" fmla="*/ 241935 h 4299585"/>
                  <a:gd name="connsiteX3" fmla="*/ 236062 w 798051"/>
                  <a:gd name="connsiteY3" fmla="*/ 381000 h 4299585"/>
                  <a:gd name="connsiteX4" fmla="*/ 199867 w 798051"/>
                  <a:gd name="connsiteY4" fmla="*/ 546735 h 4299585"/>
                  <a:gd name="connsiteX5" fmla="*/ 159862 w 798051"/>
                  <a:gd name="connsiteY5" fmla="*/ 670560 h 4299585"/>
                  <a:gd name="connsiteX6" fmla="*/ 121762 w 798051"/>
                  <a:gd name="connsiteY6" fmla="*/ 788670 h 4299585"/>
                  <a:gd name="connsiteX7" fmla="*/ 102712 w 798051"/>
                  <a:gd name="connsiteY7" fmla="*/ 864870 h 4299585"/>
                  <a:gd name="connsiteX8" fmla="*/ 85567 w 798051"/>
                  <a:gd name="connsiteY8" fmla="*/ 960120 h 4299585"/>
                  <a:gd name="connsiteX9" fmla="*/ 81757 w 798051"/>
                  <a:gd name="connsiteY9" fmla="*/ 1053465 h 4299585"/>
                  <a:gd name="connsiteX10" fmla="*/ 83662 w 798051"/>
                  <a:gd name="connsiteY10" fmla="*/ 1120140 h 4299585"/>
                  <a:gd name="connsiteX11" fmla="*/ 95092 w 798051"/>
                  <a:gd name="connsiteY11" fmla="*/ 1179195 h 4299585"/>
                  <a:gd name="connsiteX12" fmla="*/ 138907 w 798051"/>
                  <a:gd name="connsiteY12" fmla="*/ 1247775 h 4299585"/>
                  <a:gd name="connsiteX13" fmla="*/ 203677 w 798051"/>
                  <a:gd name="connsiteY13" fmla="*/ 1346835 h 4299585"/>
                  <a:gd name="connsiteX14" fmla="*/ 346552 w 798051"/>
                  <a:gd name="connsiteY14" fmla="*/ 1524000 h 4299585"/>
                  <a:gd name="connsiteX15" fmla="*/ 447517 w 798051"/>
                  <a:gd name="connsiteY15" fmla="*/ 1663065 h 4299585"/>
                  <a:gd name="connsiteX16" fmla="*/ 538957 w 798051"/>
                  <a:gd name="connsiteY16" fmla="*/ 1796415 h 4299585"/>
                  <a:gd name="connsiteX17" fmla="*/ 590392 w 798051"/>
                  <a:gd name="connsiteY17" fmla="*/ 1885950 h 4299585"/>
                  <a:gd name="connsiteX18" fmla="*/ 645637 w 798051"/>
                  <a:gd name="connsiteY18" fmla="*/ 1986915 h 4299585"/>
                  <a:gd name="connsiteX19" fmla="*/ 693261 w 798051"/>
                  <a:gd name="connsiteY19" fmla="*/ 2093594 h 4299585"/>
                  <a:gd name="connsiteX20" fmla="*/ 742791 w 798051"/>
                  <a:gd name="connsiteY20" fmla="*/ 2242184 h 4299585"/>
                  <a:gd name="connsiteX21" fmla="*/ 771365 w 798051"/>
                  <a:gd name="connsiteY21" fmla="*/ 2371723 h 4299585"/>
                  <a:gd name="connsiteX22" fmla="*/ 788510 w 798051"/>
                  <a:gd name="connsiteY22" fmla="*/ 2480308 h 4299585"/>
                  <a:gd name="connsiteX23" fmla="*/ 798035 w 798051"/>
                  <a:gd name="connsiteY23" fmla="*/ 2625088 h 4299585"/>
                  <a:gd name="connsiteX24" fmla="*/ 790416 w 798051"/>
                  <a:gd name="connsiteY24" fmla="*/ 2737483 h 4299585"/>
                  <a:gd name="connsiteX25" fmla="*/ 777081 w 798051"/>
                  <a:gd name="connsiteY25" fmla="*/ 2836543 h 4299585"/>
                  <a:gd name="connsiteX26" fmla="*/ 750411 w 798051"/>
                  <a:gd name="connsiteY26" fmla="*/ 2941318 h 4299585"/>
                  <a:gd name="connsiteX27" fmla="*/ 700881 w 798051"/>
                  <a:gd name="connsiteY27" fmla="*/ 3065142 h 4299585"/>
                  <a:gd name="connsiteX28" fmla="*/ 657066 w 798051"/>
                  <a:gd name="connsiteY28" fmla="*/ 3150867 h 4299585"/>
                  <a:gd name="connsiteX29" fmla="*/ 563721 w 798051"/>
                  <a:gd name="connsiteY29" fmla="*/ 3305172 h 4299585"/>
                  <a:gd name="connsiteX30" fmla="*/ 327501 w 798051"/>
                  <a:gd name="connsiteY30" fmla="*/ 3587112 h 4299585"/>
                  <a:gd name="connsiteX31" fmla="*/ 177006 w 798051"/>
                  <a:gd name="connsiteY31" fmla="*/ 3752846 h 4299585"/>
                  <a:gd name="connsiteX32" fmla="*/ 137001 w 798051"/>
                  <a:gd name="connsiteY32" fmla="*/ 3806186 h 4299585"/>
                  <a:gd name="connsiteX33" fmla="*/ 53181 w 798051"/>
                  <a:gd name="connsiteY33" fmla="*/ 3941441 h 4299585"/>
                  <a:gd name="connsiteX34" fmla="*/ 1747 w 798051"/>
                  <a:gd name="connsiteY34" fmla="*/ 4082411 h 4299585"/>
                  <a:gd name="connsiteX35" fmla="*/ 13177 w 798051"/>
                  <a:gd name="connsiteY35" fmla="*/ 4229096 h 4299585"/>
                  <a:gd name="connsiteX36" fmla="*/ 24607 w 798051"/>
                  <a:gd name="connsiteY36" fmla="*/ 4299585 h 4299585"/>
                  <a:gd name="connsiteX0" fmla="*/ 241109 w 801193"/>
                  <a:gd name="connsiteY0" fmla="*/ 0 h 4299585"/>
                  <a:gd name="connsiteX1" fmla="*/ 263969 w 801193"/>
                  <a:gd name="connsiteY1" fmla="*/ 87630 h 4299585"/>
                  <a:gd name="connsiteX2" fmla="*/ 256349 w 801193"/>
                  <a:gd name="connsiteY2" fmla="*/ 241935 h 4299585"/>
                  <a:gd name="connsiteX3" fmla="*/ 239204 w 801193"/>
                  <a:gd name="connsiteY3" fmla="*/ 381000 h 4299585"/>
                  <a:gd name="connsiteX4" fmla="*/ 203009 w 801193"/>
                  <a:gd name="connsiteY4" fmla="*/ 546735 h 4299585"/>
                  <a:gd name="connsiteX5" fmla="*/ 163004 w 801193"/>
                  <a:gd name="connsiteY5" fmla="*/ 670560 h 4299585"/>
                  <a:gd name="connsiteX6" fmla="*/ 124904 w 801193"/>
                  <a:gd name="connsiteY6" fmla="*/ 788670 h 4299585"/>
                  <a:gd name="connsiteX7" fmla="*/ 105854 w 801193"/>
                  <a:gd name="connsiteY7" fmla="*/ 864870 h 4299585"/>
                  <a:gd name="connsiteX8" fmla="*/ 88709 w 801193"/>
                  <a:gd name="connsiteY8" fmla="*/ 960120 h 4299585"/>
                  <a:gd name="connsiteX9" fmla="*/ 84899 w 801193"/>
                  <a:gd name="connsiteY9" fmla="*/ 1053465 h 4299585"/>
                  <a:gd name="connsiteX10" fmla="*/ 86804 w 801193"/>
                  <a:gd name="connsiteY10" fmla="*/ 1120140 h 4299585"/>
                  <a:gd name="connsiteX11" fmla="*/ 98234 w 801193"/>
                  <a:gd name="connsiteY11" fmla="*/ 1179195 h 4299585"/>
                  <a:gd name="connsiteX12" fmla="*/ 142049 w 801193"/>
                  <a:gd name="connsiteY12" fmla="*/ 1247775 h 4299585"/>
                  <a:gd name="connsiteX13" fmla="*/ 206819 w 801193"/>
                  <a:gd name="connsiteY13" fmla="*/ 1346835 h 4299585"/>
                  <a:gd name="connsiteX14" fmla="*/ 349694 w 801193"/>
                  <a:gd name="connsiteY14" fmla="*/ 1524000 h 4299585"/>
                  <a:gd name="connsiteX15" fmla="*/ 450659 w 801193"/>
                  <a:gd name="connsiteY15" fmla="*/ 1663065 h 4299585"/>
                  <a:gd name="connsiteX16" fmla="*/ 542099 w 801193"/>
                  <a:gd name="connsiteY16" fmla="*/ 1796415 h 4299585"/>
                  <a:gd name="connsiteX17" fmla="*/ 593534 w 801193"/>
                  <a:gd name="connsiteY17" fmla="*/ 1885950 h 4299585"/>
                  <a:gd name="connsiteX18" fmla="*/ 648779 w 801193"/>
                  <a:gd name="connsiteY18" fmla="*/ 1986915 h 4299585"/>
                  <a:gd name="connsiteX19" fmla="*/ 696403 w 801193"/>
                  <a:gd name="connsiteY19" fmla="*/ 2093594 h 4299585"/>
                  <a:gd name="connsiteX20" fmla="*/ 745933 w 801193"/>
                  <a:gd name="connsiteY20" fmla="*/ 2242184 h 4299585"/>
                  <a:gd name="connsiteX21" fmla="*/ 774507 w 801193"/>
                  <a:gd name="connsiteY21" fmla="*/ 2371723 h 4299585"/>
                  <a:gd name="connsiteX22" fmla="*/ 791652 w 801193"/>
                  <a:gd name="connsiteY22" fmla="*/ 2480308 h 4299585"/>
                  <a:gd name="connsiteX23" fmla="*/ 801177 w 801193"/>
                  <a:gd name="connsiteY23" fmla="*/ 2625088 h 4299585"/>
                  <a:gd name="connsiteX24" fmla="*/ 793558 w 801193"/>
                  <a:gd name="connsiteY24" fmla="*/ 2737483 h 4299585"/>
                  <a:gd name="connsiteX25" fmla="*/ 780223 w 801193"/>
                  <a:gd name="connsiteY25" fmla="*/ 2836543 h 4299585"/>
                  <a:gd name="connsiteX26" fmla="*/ 753553 w 801193"/>
                  <a:gd name="connsiteY26" fmla="*/ 2941318 h 4299585"/>
                  <a:gd name="connsiteX27" fmla="*/ 704023 w 801193"/>
                  <a:gd name="connsiteY27" fmla="*/ 3065142 h 4299585"/>
                  <a:gd name="connsiteX28" fmla="*/ 660208 w 801193"/>
                  <a:gd name="connsiteY28" fmla="*/ 3150867 h 4299585"/>
                  <a:gd name="connsiteX29" fmla="*/ 566863 w 801193"/>
                  <a:gd name="connsiteY29" fmla="*/ 3305172 h 4299585"/>
                  <a:gd name="connsiteX30" fmla="*/ 330643 w 801193"/>
                  <a:gd name="connsiteY30" fmla="*/ 3587112 h 4299585"/>
                  <a:gd name="connsiteX31" fmla="*/ 180148 w 801193"/>
                  <a:gd name="connsiteY31" fmla="*/ 3752846 h 4299585"/>
                  <a:gd name="connsiteX32" fmla="*/ 140143 w 801193"/>
                  <a:gd name="connsiteY32" fmla="*/ 3806186 h 4299585"/>
                  <a:gd name="connsiteX33" fmla="*/ 56323 w 801193"/>
                  <a:gd name="connsiteY33" fmla="*/ 3941441 h 4299585"/>
                  <a:gd name="connsiteX34" fmla="*/ 4889 w 801193"/>
                  <a:gd name="connsiteY34" fmla="*/ 4082411 h 4299585"/>
                  <a:gd name="connsiteX35" fmla="*/ 2984 w 801193"/>
                  <a:gd name="connsiteY35" fmla="*/ 4225286 h 4299585"/>
                  <a:gd name="connsiteX36" fmla="*/ 27749 w 801193"/>
                  <a:gd name="connsiteY36" fmla="*/ 4299585 h 4299585"/>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88709 w 801193"/>
                  <a:gd name="connsiteY36" fmla="*/ 4415790 h 4415790"/>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58229 w 801193"/>
                  <a:gd name="connsiteY36" fmla="*/ 4343395 h 4415790"/>
                  <a:gd name="connsiteX37" fmla="*/ 88709 w 801193"/>
                  <a:gd name="connsiteY37" fmla="*/ 4415790 h 4415790"/>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83959 w 801193"/>
                  <a:gd name="connsiteY37" fmla="*/ 4524375 h 4524375"/>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30619 w 801193"/>
                  <a:gd name="connsiteY37" fmla="*/ 4451980 h 4524375"/>
                  <a:gd name="connsiteX38" fmla="*/ 183959 w 801193"/>
                  <a:gd name="connsiteY38" fmla="*/ 4524375 h 45243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414464 w 801193"/>
                  <a:gd name="connsiteY38"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414464 w 801193"/>
                  <a:gd name="connsiteY39"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345884 w 801193"/>
                  <a:gd name="connsiteY39" fmla="*/ 4653910 h 4714875"/>
                  <a:gd name="connsiteX40" fmla="*/ 414464 w 801193"/>
                  <a:gd name="connsiteY40" fmla="*/ 4714875 h 4714875"/>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1041209 w 1041209"/>
                  <a:gd name="connsiteY40"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5677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989774 w 1041209"/>
                  <a:gd name="connsiteY41" fmla="*/ 5092059 h 5124450"/>
                  <a:gd name="connsiteX42" fmla="*/ 1041209 w 1041209"/>
                  <a:gd name="connsiteY42" fmla="*/ 5124450 h 51244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40269 w 1140269"/>
                  <a:gd name="connsiteY42" fmla="*/ 5200650 h 52006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11694 w 1140269"/>
                  <a:gd name="connsiteY42" fmla="*/ 5179689 h 5200650"/>
                  <a:gd name="connsiteX43" fmla="*/ 1140269 w 1140269"/>
                  <a:gd name="connsiteY43" fmla="*/ 5200650 h 5200650"/>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416494 w 1416494"/>
                  <a:gd name="connsiteY43"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416494 w 1416494"/>
                  <a:gd name="connsiteY44"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40293 w 1416494"/>
                  <a:gd name="connsiteY44" fmla="*/ 5495919 h 5606415"/>
                  <a:gd name="connsiteX45" fmla="*/ 1416494 w 1416494"/>
                  <a:gd name="connsiteY45"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26958 w 1416494"/>
                  <a:gd name="connsiteY44" fmla="*/ 5497824 h 5606415"/>
                  <a:gd name="connsiteX45" fmla="*/ 1416494 w 1416494"/>
                  <a:gd name="connsiteY45" fmla="*/ 5606415 h 5606415"/>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639379 w 1639379"/>
                  <a:gd name="connsiteY45"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96503 w 1639379"/>
                  <a:gd name="connsiteY45" fmla="*/ 5673083 h 5817870"/>
                  <a:gd name="connsiteX46" fmla="*/ 1639379 w 1639379"/>
                  <a:gd name="connsiteY46"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77453 w 1639379"/>
                  <a:gd name="connsiteY45" fmla="*/ 5676893 h 5817870"/>
                  <a:gd name="connsiteX46" fmla="*/ 1639379 w 1639379"/>
                  <a:gd name="connsiteY46" fmla="*/ 5817870 h 581787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934654 w 1934654"/>
                  <a:gd name="connsiteY46"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734627 w 1934654"/>
                  <a:gd name="connsiteY46" fmla="*/ 580071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82252 w 1934654"/>
                  <a:gd name="connsiteY47" fmla="*/ 5854058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8432 w 1934654"/>
                  <a:gd name="connsiteY47" fmla="*/ 5852153 h 5901690"/>
                  <a:gd name="connsiteX48" fmla="*/ 1772727 w 1934654"/>
                  <a:gd name="connsiteY48" fmla="*/ 5894063 h 5901690"/>
                  <a:gd name="connsiteX49" fmla="*/ 1934654 w 1934654"/>
                  <a:gd name="connsiteY49"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2717 w 1934654"/>
                  <a:gd name="connsiteY47" fmla="*/ 5854058 h 5901690"/>
                  <a:gd name="connsiteX48" fmla="*/ 1772727 w 1934654"/>
                  <a:gd name="connsiteY48" fmla="*/ 5894063 h 5901690"/>
                  <a:gd name="connsiteX49" fmla="*/ 1934654 w 1934654"/>
                  <a:gd name="connsiteY49" fmla="*/ 5901690 h 5901690"/>
                  <a:gd name="connsiteX0" fmla="*/ 241109 w 1934654"/>
                  <a:gd name="connsiteY0" fmla="*/ 0 h 5903713"/>
                  <a:gd name="connsiteX1" fmla="*/ 263969 w 1934654"/>
                  <a:gd name="connsiteY1" fmla="*/ 87630 h 5903713"/>
                  <a:gd name="connsiteX2" fmla="*/ 256349 w 1934654"/>
                  <a:gd name="connsiteY2" fmla="*/ 241935 h 5903713"/>
                  <a:gd name="connsiteX3" fmla="*/ 239204 w 1934654"/>
                  <a:gd name="connsiteY3" fmla="*/ 381000 h 5903713"/>
                  <a:gd name="connsiteX4" fmla="*/ 203009 w 1934654"/>
                  <a:gd name="connsiteY4" fmla="*/ 546735 h 5903713"/>
                  <a:gd name="connsiteX5" fmla="*/ 163004 w 1934654"/>
                  <a:gd name="connsiteY5" fmla="*/ 670560 h 5903713"/>
                  <a:gd name="connsiteX6" fmla="*/ 124904 w 1934654"/>
                  <a:gd name="connsiteY6" fmla="*/ 788670 h 5903713"/>
                  <a:gd name="connsiteX7" fmla="*/ 105854 w 1934654"/>
                  <a:gd name="connsiteY7" fmla="*/ 864870 h 5903713"/>
                  <a:gd name="connsiteX8" fmla="*/ 88709 w 1934654"/>
                  <a:gd name="connsiteY8" fmla="*/ 960120 h 5903713"/>
                  <a:gd name="connsiteX9" fmla="*/ 84899 w 1934654"/>
                  <a:gd name="connsiteY9" fmla="*/ 1053465 h 5903713"/>
                  <a:gd name="connsiteX10" fmla="*/ 86804 w 1934654"/>
                  <a:gd name="connsiteY10" fmla="*/ 1120140 h 5903713"/>
                  <a:gd name="connsiteX11" fmla="*/ 98234 w 1934654"/>
                  <a:gd name="connsiteY11" fmla="*/ 1179195 h 5903713"/>
                  <a:gd name="connsiteX12" fmla="*/ 142049 w 1934654"/>
                  <a:gd name="connsiteY12" fmla="*/ 1247775 h 5903713"/>
                  <a:gd name="connsiteX13" fmla="*/ 206819 w 1934654"/>
                  <a:gd name="connsiteY13" fmla="*/ 1346835 h 5903713"/>
                  <a:gd name="connsiteX14" fmla="*/ 349694 w 1934654"/>
                  <a:gd name="connsiteY14" fmla="*/ 1524000 h 5903713"/>
                  <a:gd name="connsiteX15" fmla="*/ 450659 w 1934654"/>
                  <a:gd name="connsiteY15" fmla="*/ 1663065 h 5903713"/>
                  <a:gd name="connsiteX16" fmla="*/ 542099 w 1934654"/>
                  <a:gd name="connsiteY16" fmla="*/ 1796415 h 5903713"/>
                  <a:gd name="connsiteX17" fmla="*/ 593534 w 1934654"/>
                  <a:gd name="connsiteY17" fmla="*/ 1885950 h 5903713"/>
                  <a:gd name="connsiteX18" fmla="*/ 648779 w 1934654"/>
                  <a:gd name="connsiteY18" fmla="*/ 1986915 h 5903713"/>
                  <a:gd name="connsiteX19" fmla="*/ 696403 w 1934654"/>
                  <a:gd name="connsiteY19" fmla="*/ 2093594 h 5903713"/>
                  <a:gd name="connsiteX20" fmla="*/ 745933 w 1934654"/>
                  <a:gd name="connsiteY20" fmla="*/ 2242184 h 5903713"/>
                  <a:gd name="connsiteX21" fmla="*/ 774507 w 1934654"/>
                  <a:gd name="connsiteY21" fmla="*/ 2371723 h 5903713"/>
                  <a:gd name="connsiteX22" fmla="*/ 791652 w 1934654"/>
                  <a:gd name="connsiteY22" fmla="*/ 2480308 h 5903713"/>
                  <a:gd name="connsiteX23" fmla="*/ 801177 w 1934654"/>
                  <a:gd name="connsiteY23" fmla="*/ 2625088 h 5903713"/>
                  <a:gd name="connsiteX24" fmla="*/ 793558 w 1934654"/>
                  <a:gd name="connsiteY24" fmla="*/ 2737483 h 5903713"/>
                  <a:gd name="connsiteX25" fmla="*/ 780223 w 1934654"/>
                  <a:gd name="connsiteY25" fmla="*/ 2836543 h 5903713"/>
                  <a:gd name="connsiteX26" fmla="*/ 753553 w 1934654"/>
                  <a:gd name="connsiteY26" fmla="*/ 2941318 h 5903713"/>
                  <a:gd name="connsiteX27" fmla="*/ 704023 w 1934654"/>
                  <a:gd name="connsiteY27" fmla="*/ 3065142 h 5903713"/>
                  <a:gd name="connsiteX28" fmla="*/ 660208 w 1934654"/>
                  <a:gd name="connsiteY28" fmla="*/ 3150867 h 5903713"/>
                  <a:gd name="connsiteX29" fmla="*/ 566863 w 1934654"/>
                  <a:gd name="connsiteY29" fmla="*/ 3305172 h 5903713"/>
                  <a:gd name="connsiteX30" fmla="*/ 330643 w 1934654"/>
                  <a:gd name="connsiteY30" fmla="*/ 3587112 h 5903713"/>
                  <a:gd name="connsiteX31" fmla="*/ 180148 w 1934654"/>
                  <a:gd name="connsiteY31" fmla="*/ 3752846 h 5903713"/>
                  <a:gd name="connsiteX32" fmla="*/ 140143 w 1934654"/>
                  <a:gd name="connsiteY32" fmla="*/ 3806186 h 5903713"/>
                  <a:gd name="connsiteX33" fmla="*/ 56323 w 1934654"/>
                  <a:gd name="connsiteY33" fmla="*/ 3941441 h 5903713"/>
                  <a:gd name="connsiteX34" fmla="*/ 4889 w 1934654"/>
                  <a:gd name="connsiteY34" fmla="*/ 4082411 h 5903713"/>
                  <a:gd name="connsiteX35" fmla="*/ 2984 w 1934654"/>
                  <a:gd name="connsiteY35" fmla="*/ 4225286 h 5903713"/>
                  <a:gd name="connsiteX36" fmla="*/ 58229 w 1934654"/>
                  <a:gd name="connsiteY36" fmla="*/ 4343395 h 5903713"/>
                  <a:gd name="connsiteX37" fmla="*/ 130619 w 1934654"/>
                  <a:gd name="connsiteY37" fmla="*/ 4451980 h 5903713"/>
                  <a:gd name="connsiteX38" fmla="*/ 222059 w 1934654"/>
                  <a:gd name="connsiteY38" fmla="*/ 4543420 h 5903713"/>
                  <a:gd name="connsiteX39" fmla="*/ 345884 w 1934654"/>
                  <a:gd name="connsiteY39" fmla="*/ 4653910 h 5903713"/>
                  <a:gd name="connsiteX40" fmla="*/ 494474 w 1934654"/>
                  <a:gd name="connsiteY40" fmla="*/ 4772019 h 5903713"/>
                  <a:gd name="connsiteX41" fmla="*/ 989774 w 1934654"/>
                  <a:gd name="connsiteY41" fmla="*/ 5092059 h 5903713"/>
                  <a:gd name="connsiteX42" fmla="*/ 1111694 w 1934654"/>
                  <a:gd name="connsiteY42" fmla="*/ 5179689 h 5903713"/>
                  <a:gd name="connsiteX43" fmla="*/ 1216468 w 1934654"/>
                  <a:gd name="connsiteY43" fmla="*/ 5326374 h 5903713"/>
                  <a:gd name="connsiteX44" fmla="*/ 1326958 w 1934654"/>
                  <a:gd name="connsiteY44" fmla="*/ 5497824 h 5903713"/>
                  <a:gd name="connsiteX45" fmla="*/ 1477453 w 1934654"/>
                  <a:gd name="connsiteY45" fmla="*/ 5676893 h 5903713"/>
                  <a:gd name="connsiteX46" fmla="*/ 1597467 w 1934654"/>
                  <a:gd name="connsiteY46" fmla="*/ 5785478 h 5903713"/>
                  <a:gd name="connsiteX47" fmla="*/ 1692717 w 1934654"/>
                  <a:gd name="connsiteY47" fmla="*/ 5854058 h 5903713"/>
                  <a:gd name="connsiteX48" fmla="*/ 1829877 w 1934654"/>
                  <a:gd name="connsiteY48" fmla="*/ 5897873 h 5903713"/>
                  <a:gd name="connsiteX49" fmla="*/ 1934654 w 1934654"/>
                  <a:gd name="connsiteY49" fmla="*/ 5901690 h 5903713"/>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262314 w 2262314"/>
                  <a:gd name="connsiteY49" fmla="*/ 5928360 h 5928360"/>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151822 w 2262314"/>
                  <a:gd name="connsiteY49" fmla="*/ 5920732 h 5928360"/>
                  <a:gd name="connsiteX50" fmla="*/ 2262314 w 2262314"/>
                  <a:gd name="connsiteY50" fmla="*/ 5928360 h 5928360"/>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422334 w 2422334"/>
                  <a:gd name="connsiteY50"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298507 w 2422334"/>
                  <a:gd name="connsiteY50" fmla="*/ 595121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11842 w 2422334"/>
                  <a:gd name="connsiteY50" fmla="*/ 593978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42322 w 2422334"/>
                  <a:gd name="connsiteY50" fmla="*/ 5945497 h 5972175"/>
                  <a:gd name="connsiteX51" fmla="*/ 2422334 w 2422334"/>
                  <a:gd name="connsiteY51" fmla="*/ 5972175 h 597217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610929 w 2610929"/>
                  <a:gd name="connsiteY51"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610929 w 2610929"/>
                  <a:gd name="connsiteY52"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69017 w 2610929"/>
                  <a:gd name="connsiteY52" fmla="*/ 6033127 h 6071235"/>
                  <a:gd name="connsiteX53" fmla="*/ 2610929 w 2610929"/>
                  <a:gd name="connsiteY53" fmla="*/ 6071235 h 6071235"/>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778569 w 2778569"/>
                  <a:gd name="connsiteY53"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58552 w 2778569"/>
                  <a:gd name="connsiteY53" fmla="*/ 6134091 h 6267450"/>
                  <a:gd name="connsiteX54" fmla="*/ 2778569 w 2778569"/>
                  <a:gd name="connsiteY54"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73792 w 2778569"/>
                  <a:gd name="connsiteY53" fmla="*/ 6122661 h 6267450"/>
                  <a:gd name="connsiteX54" fmla="*/ 2778569 w 2778569"/>
                  <a:gd name="connsiteY54" fmla="*/ 6267450 h 626745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78569 w 2778569"/>
                  <a:gd name="connsiteY54" fmla="*/ 6275070 h 627507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23322 w 2778569"/>
                  <a:gd name="connsiteY54" fmla="*/ 6198861 h 6275070"/>
                  <a:gd name="connsiteX55" fmla="*/ 2778569 w 2778569"/>
                  <a:gd name="connsiteY55" fmla="*/ 6275070 h 627507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864294 w 2864294"/>
                  <a:gd name="connsiteY55"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61421 w 2864294"/>
                  <a:gd name="connsiteY55" fmla="*/ 6303636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30001 w 2864294"/>
                  <a:gd name="connsiteY56" fmla="*/ 6448416 h 6553200"/>
                  <a:gd name="connsiteX57" fmla="*/ 2864294 w 2864294"/>
                  <a:gd name="connsiteY57"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43336 w 2864294"/>
                  <a:gd name="connsiteY56" fmla="*/ 6448416 h 6553200"/>
                  <a:gd name="connsiteX57" fmla="*/ 2864294 w 2864294"/>
                  <a:gd name="connsiteY57" fmla="*/ 6553200 h 6553200"/>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900489 w 2900489"/>
                  <a:gd name="connsiteY57"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900489 w 2900489"/>
                  <a:gd name="connsiteY58"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892866 w 2900489"/>
                  <a:gd name="connsiteY58" fmla="*/ 6720831 h 6757035"/>
                  <a:gd name="connsiteX59" fmla="*/ 2900489 w 2900489"/>
                  <a:gd name="connsiteY59" fmla="*/ 6757035 h 6757035"/>
                  <a:gd name="connsiteX0" fmla="*/ 241109 w 2915729"/>
                  <a:gd name="connsiteY0" fmla="*/ 0 h 6844665"/>
                  <a:gd name="connsiteX1" fmla="*/ 263969 w 2915729"/>
                  <a:gd name="connsiteY1" fmla="*/ 87630 h 6844665"/>
                  <a:gd name="connsiteX2" fmla="*/ 256349 w 2915729"/>
                  <a:gd name="connsiteY2" fmla="*/ 241935 h 6844665"/>
                  <a:gd name="connsiteX3" fmla="*/ 239204 w 2915729"/>
                  <a:gd name="connsiteY3" fmla="*/ 381000 h 6844665"/>
                  <a:gd name="connsiteX4" fmla="*/ 203009 w 2915729"/>
                  <a:gd name="connsiteY4" fmla="*/ 546735 h 6844665"/>
                  <a:gd name="connsiteX5" fmla="*/ 163004 w 2915729"/>
                  <a:gd name="connsiteY5" fmla="*/ 670560 h 6844665"/>
                  <a:gd name="connsiteX6" fmla="*/ 124904 w 2915729"/>
                  <a:gd name="connsiteY6" fmla="*/ 788670 h 6844665"/>
                  <a:gd name="connsiteX7" fmla="*/ 105854 w 2915729"/>
                  <a:gd name="connsiteY7" fmla="*/ 864870 h 6844665"/>
                  <a:gd name="connsiteX8" fmla="*/ 88709 w 2915729"/>
                  <a:gd name="connsiteY8" fmla="*/ 960120 h 6844665"/>
                  <a:gd name="connsiteX9" fmla="*/ 84899 w 2915729"/>
                  <a:gd name="connsiteY9" fmla="*/ 1053465 h 6844665"/>
                  <a:gd name="connsiteX10" fmla="*/ 86804 w 2915729"/>
                  <a:gd name="connsiteY10" fmla="*/ 1120140 h 6844665"/>
                  <a:gd name="connsiteX11" fmla="*/ 98234 w 2915729"/>
                  <a:gd name="connsiteY11" fmla="*/ 1179195 h 6844665"/>
                  <a:gd name="connsiteX12" fmla="*/ 142049 w 2915729"/>
                  <a:gd name="connsiteY12" fmla="*/ 1247775 h 6844665"/>
                  <a:gd name="connsiteX13" fmla="*/ 206819 w 2915729"/>
                  <a:gd name="connsiteY13" fmla="*/ 1346835 h 6844665"/>
                  <a:gd name="connsiteX14" fmla="*/ 349694 w 2915729"/>
                  <a:gd name="connsiteY14" fmla="*/ 1524000 h 6844665"/>
                  <a:gd name="connsiteX15" fmla="*/ 450659 w 2915729"/>
                  <a:gd name="connsiteY15" fmla="*/ 1663065 h 6844665"/>
                  <a:gd name="connsiteX16" fmla="*/ 542099 w 2915729"/>
                  <a:gd name="connsiteY16" fmla="*/ 1796415 h 6844665"/>
                  <a:gd name="connsiteX17" fmla="*/ 593534 w 2915729"/>
                  <a:gd name="connsiteY17" fmla="*/ 1885950 h 6844665"/>
                  <a:gd name="connsiteX18" fmla="*/ 648779 w 2915729"/>
                  <a:gd name="connsiteY18" fmla="*/ 1986915 h 6844665"/>
                  <a:gd name="connsiteX19" fmla="*/ 696403 w 2915729"/>
                  <a:gd name="connsiteY19" fmla="*/ 2093594 h 6844665"/>
                  <a:gd name="connsiteX20" fmla="*/ 745933 w 2915729"/>
                  <a:gd name="connsiteY20" fmla="*/ 2242184 h 6844665"/>
                  <a:gd name="connsiteX21" fmla="*/ 774507 w 2915729"/>
                  <a:gd name="connsiteY21" fmla="*/ 2371723 h 6844665"/>
                  <a:gd name="connsiteX22" fmla="*/ 791652 w 2915729"/>
                  <a:gd name="connsiteY22" fmla="*/ 2480308 h 6844665"/>
                  <a:gd name="connsiteX23" fmla="*/ 801177 w 2915729"/>
                  <a:gd name="connsiteY23" fmla="*/ 2625088 h 6844665"/>
                  <a:gd name="connsiteX24" fmla="*/ 793558 w 2915729"/>
                  <a:gd name="connsiteY24" fmla="*/ 2737483 h 6844665"/>
                  <a:gd name="connsiteX25" fmla="*/ 780223 w 2915729"/>
                  <a:gd name="connsiteY25" fmla="*/ 2836543 h 6844665"/>
                  <a:gd name="connsiteX26" fmla="*/ 753553 w 2915729"/>
                  <a:gd name="connsiteY26" fmla="*/ 2941318 h 6844665"/>
                  <a:gd name="connsiteX27" fmla="*/ 704023 w 2915729"/>
                  <a:gd name="connsiteY27" fmla="*/ 3065142 h 6844665"/>
                  <a:gd name="connsiteX28" fmla="*/ 660208 w 2915729"/>
                  <a:gd name="connsiteY28" fmla="*/ 3150867 h 6844665"/>
                  <a:gd name="connsiteX29" fmla="*/ 566863 w 2915729"/>
                  <a:gd name="connsiteY29" fmla="*/ 3305172 h 6844665"/>
                  <a:gd name="connsiteX30" fmla="*/ 330643 w 2915729"/>
                  <a:gd name="connsiteY30" fmla="*/ 3587112 h 6844665"/>
                  <a:gd name="connsiteX31" fmla="*/ 180148 w 2915729"/>
                  <a:gd name="connsiteY31" fmla="*/ 3752846 h 6844665"/>
                  <a:gd name="connsiteX32" fmla="*/ 140143 w 2915729"/>
                  <a:gd name="connsiteY32" fmla="*/ 3806186 h 6844665"/>
                  <a:gd name="connsiteX33" fmla="*/ 56323 w 2915729"/>
                  <a:gd name="connsiteY33" fmla="*/ 3941441 h 6844665"/>
                  <a:gd name="connsiteX34" fmla="*/ 4889 w 2915729"/>
                  <a:gd name="connsiteY34" fmla="*/ 4082411 h 6844665"/>
                  <a:gd name="connsiteX35" fmla="*/ 2984 w 2915729"/>
                  <a:gd name="connsiteY35" fmla="*/ 4225286 h 6844665"/>
                  <a:gd name="connsiteX36" fmla="*/ 58229 w 2915729"/>
                  <a:gd name="connsiteY36" fmla="*/ 4343395 h 6844665"/>
                  <a:gd name="connsiteX37" fmla="*/ 130619 w 2915729"/>
                  <a:gd name="connsiteY37" fmla="*/ 4451980 h 6844665"/>
                  <a:gd name="connsiteX38" fmla="*/ 222059 w 2915729"/>
                  <a:gd name="connsiteY38" fmla="*/ 4543420 h 6844665"/>
                  <a:gd name="connsiteX39" fmla="*/ 345884 w 2915729"/>
                  <a:gd name="connsiteY39" fmla="*/ 4653910 h 6844665"/>
                  <a:gd name="connsiteX40" fmla="*/ 494474 w 2915729"/>
                  <a:gd name="connsiteY40" fmla="*/ 4772019 h 6844665"/>
                  <a:gd name="connsiteX41" fmla="*/ 989774 w 2915729"/>
                  <a:gd name="connsiteY41" fmla="*/ 5092059 h 6844665"/>
                  <a:gd name="connsiteX42" fmla="*/ 1111694 w 2915729"/>
                  <a:gd name="connsiteY42" fmla="*/ 5179689 h 6844665"/>
                  <a:gd name="connsiteX43" fmla="*/ 1216468 w 2915729"/>
                  <a:gd name="connsiteY43" fmla="*/ 5326374 h 6844665"/>
                  <a:gd name="connsiteX44" fmla="*/ 1326958 w 2915729"/>
                  <a:gd name="connsiteY44" fmla="*/ 5497824 h 6844665"/>
                  <a:gd name="connsiteX45" fmla="*/ 1477453 w 2915729"/>
                  <a:gd name="connsiteY45" fmla="*/ 5676893 h 6844665"/>
                  <a:gd name="connsiteX46" fmla="*/ 1597467 w 2915729"/>
                  <a:gd name="connsiteY46" fmla="*/ 5785478 h 6844665"/>
                  <a:gd name="connsiteX47" fmla="*/ 1692717 w 2915729"/>
                  <a:gd name="connsiteY47" fmla="*/ 5854058 h 6844665"/>
                  <a:gd name="connsiteX48" fmla="*/ 1829877 w 2915729"/>
                  <a:gd name="connsiteY48" fmla="*/ 5897873 h 6844665"/>
                  <a:gd name="connsiteX49" fmla="*/ 2151822 w 2915729"/>
                  <a:gd name="connsiteY49" fmla="*/ 5920732 h 6844665"/>
                  <a:gd name="connsiteX50" fmla="*/ 2342322 w 2915729"/>
                  <a:gd name="connsiteY50" fmla="*/ 5945497 h 6844665"/>
                  <a:gd name="connsiteX51" fmla="*/ 2471862 w 2915729"/>
                  <a:gd name="connsiteY51" fmla="*/ 5983597 h 6844665"/>
                  <a:gd name="connsiteX52" fmla="*/ 2569017 w 2915729"/>
                  <a:gd name="connsiteY52" fmla="*/ 6033127 h 6844665"/>
                  <a:gd name="connsiteX53" fmla="*/ 2673792 w 2915729"/>
                  <a:gd name="connsiteY53" fmla="*/ 6122661 h 6844665"/>
                  <a:gd name="connsiteX54" fmla="*/ 2723322 w 2915729"/>
                  <a:gd name="connsiteY54" fmla="*/ 6198861 h 6844665"/>
                  <a:gd name="connsiteX55" fmla="*/ 2791901 w 2915729"/>
                  <a:gd name="connsiteY55" fmla="*/ 6294111 h 6844665"/>
                  <a:gd name="connsiteX56" fmla="*/ 2843336 w 2915729"/>
                  <a:gd name="connsiteY56" fmla="*/ 6448416 h 6844665"/>
                  <a:gd name="connsiteX57" fmla="*/ 2875721 w 2915729"/>
                  <a:gd name="connsiteY57" fmla="*/ 6617961 h 6844665"/>
                  <a:gd name="connsiteX58" fmla="*/ 2892866 w 2915729"/>
                  <a:gd name="connsiteY58" fmla="*/ 6720831 h 6844665"/>
                  <a:gd name="connsiteX59" fmla="*/ 2915729 w 2915729"/>
                  <a:gd name="connsiteY59" fmla="*/ 6844665 h 6844665"/>
                  <a:gd name="connsiteX0" fmla="*/ 241109 w 2923349"/>
                  <a:gd name="connsiteY0" fmla="*/ 0 h 6844665"/>
                  <a:gd name="connsiteX1" fmla="*/ 263969 w 2923349"/>
                  <a:gd name="connsiteY1" fmla="*/ 87630 h 6844665"/>
                  <a:gd name="connsiteX2" fmla="*/ 256349 w 2923349"/>
                  <a:gd name="connsiteY2" fmla="*/ 241935 h 6844665"/>
                  <a:gd name="connsiteX3" fmla="*/ 239204 w 2923349"/>
                  <a:gd name="connsiteY3" fmla="*/ 381000 h 6844665"/>
                  <a:gd name="connsiteX4" fmla="*/ 203009 w 2923349"/>
                  <a:gd name="connsiteY4" fmla="*/ 546735 h 6844665"/>
                  <a:gd name="connsiteX5" fmla="*/ 163004 w 2923349"/>
                  <a:gd name="connsiteY5" fmla="*/ 670560 h 6844665"/>
                  <a:gd name="connsiteX6" fmla="*/ 124904 w 2923349"/>
                  <a:gd name="connsiteY6" fmla="*/ 788670 h 6844665"/>
                  <a:gd name="connsiteX7" fmla="*/ 105854 w 2923349"/>
                  <a:gd name="connsiteY7" fmla="*/ 864870 h 6844665"/>
                  <a:gd name="connsiteX8" fmla="*/ 88709 w 2923349"/>
                  <a:gd name="connsiteY8" fmla="*/ 960120 h 6844665"/>
                  <a:gd name="connsiteX9" fmla="*/ 84899 w 2923349"/>
                  <a:gd name="connsiteY9" fmla="*/ 1053465 h 6844665"/>
                  <a:gd name="connsiteX10" fmla="*/ 86804 w 2923349"/>
                  <a:gd name="connsiteY10" fmla="*/ 1120140 h 6844665"/>
                  <a:gd name="connsiteX11" fmla="*/ 98234 w 2923349"/>
                  <a:gd name="connsiteY11" fmla="*/ 1179195 h 6844665"/>
                  <a:gd name="connsiteX12" fmla="*/ 142049 w 2923349"/>
                  <a:gd name="connsiteY12" fmla="*/ 1247775 h 6844665"/>
                  <a:gd name="connsiteX13" fmla="*/ 206819 w 2923349"/>
                  <a:gd name="connsiteY13" fmla="*/ 1346835 h 6844665"/>
                  <a:gd name="connsiteX14" fmla="*/ 349694 w 2923349"/>
                  <a:gd name="connsiteY14" fmla="*/ 1524000 h 6844665"/>
                  <a:gd name="connsiteX15" fmla="*/ 450659 w 2923349"/>
                  <a:gd name="connsiteY15" fmla="*/ 1663065 h 6844665"/>
                  <a:gd name="connsiteX16" fmla="*/ 542099 w 2923349"/>
                  <a:gd name="connsiteY16" fmla="*/ 1796415 h 6844665"/>
                  <a:gd name="connsiteX17" fmla="*/ 593534 w 2923349"/>
                  <a:gd name="connsiteY17" fmla="*/ 1885950 h 6844665"/>
                  <a:gd name="connsiteX18" fmla="*/ 648779 w 2923349"/>
                  <a:gd name="connsiteY18" fmla="*/ 1986915 h 6844665"/>
                  <a:gd name="connsiteX19" fmla="*/ 696403 w 2923349"/>
                  <a:gd name="connsiteY19" fmla="*/ 2093594 h 6844665"/>
                  <a:gd name="connsiteX20" fmla="*/ 745933 w 2923349"/>
                  <a:gd name="connsiteY20" fmla="*/ 2242184 h 6844665"/>
                  <a:gd name="connsiteX21" fmla="*/ 774507 w 2923349"/>
                  <a:gd name="connsiteY21" fmla="*/ 2371723 h 6844665"/>
                  <a:gd name="connsiteX22" fmla="*/ 791652 w 2923349"/>
                  <a:gd name="connsiteY22" fmla="*/ 2480308 h 6844665"/>
                  <a:gd name="connsiteX23" fmla="*/ 801177 w 2923349"/>
                  <a:gd name="connsiteY23" fmla="*/ 2625088 h 6844665"/>
                  <a:gd name="connsiteX24" fmla="*/ 793558 w 2923349"/>
                  <a:gd name="connsiteY24" fmla="*/ 2737483 h 6844665"/>
                  <a:gd name="connsiteX25" fmla="*/ 780223 w 2923349"/>
                  <a:gd name="connsiteY25" fmla="*/ 2836543 h 6844665"/>
                  <a:gd name="connsiteX26" fmla="*/ 753553 w 2923349"/>
                  <a:gd name="connsiteY26" fmla="*/ 2941318 h 6844665"/>
                  <a:gd name="connsiteX27" fmla="*/ 704023 w 2923349"/>
                  <a:gd name="connsiteY27" fmla="*/ 3065142 h 6844665"/>
                  <a:gd name="connsiteX28" fmla="*/ 660208 w 2923349"/>
                  <a:gd name="connsiteY28" fmla="*/ 3150867 h 6844665"/>
                  <a:gd name="connsiteX29" fmla="*/ 566863 w 2923349"/>
                  <a:gd name="connsiteY29" fmla="*/ 3305172 h 6844665"/>
                  <a:gd name="connsiteX30" fmla="*/ 330643 w 2923349"/>
                  <a:gd name="connsiteY30" fmla="*/ 3587112 h 6844665"/>
                  <a:gd name="connsiteX31" fmla="*/ 180148 w 2923349"/>
                  <a:gd name="connsiteY31" fmla="*/ 3752846 h 6844665"/>
                  <a:gd name="connsiteX32" fmla="*/ 140143 w 2923349"/>
                  <a:gd name="connsiteY32" fmla="*/ 3806186 h 6844665"/>
                  <a:gd name="connsiteX33" fmla="*/ 56323 w 2923349"/>
                  <a:gd name="connsiteY33" fmla="*/ 3941441 h 6844665"/>
                  <a:gd name="connsiteX34" fmla="*/ 4889 w 2923349"/>
                  <a:gd name="connsiteY34" fmla="*/ 4082411 h 6844665"/>
                  <a:gd name="connsiteX35" fmla="*/ 2984 w 2923349"/>
                  <a:gd name="connsiteY35" fmla="*/ 4225286 h 6844665"/>
                  <a:gd name="connsiteX36" fmla="*/ 58229 w 2923349"/>
                  <a:gd name="connsiteY36" fmla="*/ 4343395 h 6844665"/>
                  <a:gd name="connsiteX37" fmla="*/ 130619 w 2923349"/>
                  <a:gd name="connsiteY37" fmla="*/ 4451980 h 6844665"/>
                  <a:gd name="connsiteX38" fmla="*/ 222059 w 2923349"/>
                  <a:gd name="connsiteY38" fmla="*/ 4543420 h 6844665"/>
                  <a:gd name="connsiteX39" fmla="*/ 345884 w 2923349"/>
                  <a:gd name="connsiteY39" fmla="*/ 4653910 h 6844665"/>
                  <a:gd name="connsiteX40" fmla="*/ 494474 w 2923349"/>
                  <a:gd name="connsiteY40" fmla="*/ 4772019 h 6844665"/>
                  <a:gd name="connsiteX41" fmla="*/ 989774 w 2923349"/>
                  <a:gd name="connsiteY41" fmla="*/ 5092059 h 6844665"/>
                  <a:gd name="connsiteX42" fmla="*/ 1111694 w 2923349"/>
                  <a:gd name="connsiteY42" fmla="*/ 5179689 h 6844665"/>
                  <a:gd name="connsiteX43" fmla="*/ 1216468 w 2923349"/>
                  <a:gd name="connsiteY43" fmla="*/ 5326374 h 6844665"/>
                  <a:gd name="connsiteX44" fmla="*/ 1326958 w 2923349"/>
                  <a:gd name="connsiteY44" fmla="*/ 5497824 h 6844665"/>
                  <a:gd name="connsiteX45" fmla="*/ 1477453 w 2923349"/>
                  <a:gd name="connsiteY45" fmla="*/ 5676893 h 6844665"/>
                  <a:gd name="connsiteX46" fmla="*/ 1597467 w 2923349"/>
                  <a:gd name="connsiteY46" fmla="*/ 5785478 h 6844665"/>
                  <a:gd name="connsiteX47" fmla="*/ 1692717 w 2923349"/>
                  <a:gd name="connsiteY47" fmla="*/ 5854058 h 6844665"/>
                  <a:gd name="connsiteX48" fmla="*/ 1829877 w 2923349"/>
                  <a:gd name="connsiteY48" fmla="*/ 5897873 h 6844665"/>
                  <a:gd name="connsiteX49" fmla="*/ 2151822 w 2923349"/>
                  <a:gd name="connsiteY49" fmla="*/ 5920732 h 6844665"/>
                  <a:gd name="connsiteX50" fmla="*/ 2342322 w 2923349"/>
                  <a:gd name="connsiteY50" fmla="*/ 5945497 h 6844665"/>
                  <a:gd name="connsiteX51" fmla="*/ 2471862 w 2923349"/>
                  <a:gd name="connsiteY51" fmla="*/ 5983597 h 6844665"/>
                  <a:gd name="connsiteX52" fmla="*/ 2569017 w 2923349"/>
                  <a:gd name="connsiteY52" fmla="*/ 6033127 h 6844665"/>
                  <a:gd name="connsiteX53" fmla="*/ 2673792 w 2923349"/>
                  <a:gd name="connsiteY53" fmla="*/ 6122661 h 6844665"/>
                  <a:gd name="connsiteX54" fmla="*/ 2723322 w 2923349"/>
                  <a:gd name="connsiteY54" fmla="*/ 6198861 h 6844665"/>
                  <a:gd name="connsiteX55" fmla="*/ 2791901 w 2923349"/>
                  <a:gd name="connsiteY55" fmla="*/ 6294111 h 6844665"/>
                  <a:gd name="connsiteX56" fmla="*/ 2843336 w 2923349"/>
                  <a:gd name="connsiteY56" fmla="*/ 6448416 h 6844665"/>
                  <a:gd name="connsiteX57" fmla="*/ 2875721 w 2923349"/>
                  <a:gd name="connsiteY57" fmla="*/ 6617961 h 6844665"/>
                  <a:gd name="connsiteX58" fmla="*/ 2892866 w 2923349"/>
                  <a:gd name="connsiteY58" fmla="*/ 6720831 h 6844665"/>
                  <a:gd name="connsiteX59" fmla="*/ 2923349 w 2923349"/>
                  <a:gd name="connsiteY59" fmla="*/ 6844665 h 6844665"/>
                  <a:gd name="connsiteX0" fmla="*/ 241109 w 2932874"/>
                  <a:gd name="connsiteY0" fmla="*/ 0 h 6873240"/>
                  <a:gd name="connsiteX1" fmla="*/ 263969 w 2932874"/>
                  <a:gd name="connsiteY1" fmla="*/ 87630 h 6873240"/>
                  <a:gd name="connsiteX2" fmla="*/ 256349 w 2932874"/>
                  <a:gd name="connsiteY2" fmla="*/ 241935 h 6873240"/>
                  <a:gd name="connsiteX3" fmla="*/ 239204 w 2932874"/>
                  <a:gd name="connsiteY3" fmla="*/ 381000 h 6873240"/>
                  <a:gd name="connsiteX4" fmla="*/ 203009 w 2932874"/>
                  <a:gd name="connsiteY4" fmla="*/ 546735 h 6873240"/>
                  <a:gd name="connsiteX5" fmla="*/ 163004 w 2932874"/>
                  <a:gd name="connsiteY5" fmla="*/ 670560 h 6873240"/>
                  <a:gd name="connsiteX6" fmla="*/ 124904 w 2932874"/>
                  <a:gd name="connsiteY6" fmla="*/ 788670 h 6873240"/>
                  <a:gd name="connsiteX7" fmla="*/ 105854 w 2932874"/>
                  <a:gd name="connsiteY7" fmla="*/ 864870 h 6873240"/>
                  <a:gd name="connsiteX8" fmla="*/ 88709 w 2932874"/>
                  <a:gd name="connsiteY8" fmla="*/ 960120 h 6873240"/>
                  <a:gd name="connsiteX9" fmla="*/ 84899 w 2932874"/>
                  <a:gd name="connsiteY9" fmla="*/ 1053465 h 6873240"/>
                  <a:gd name="connsiteX10" fmla="*/ 86804 w 2932874"/>
                  <a:gd name="connsiteY10" fmla="*/ 1120140 h 6873240"/>
                  <a:gd name="connsiteX11" fmla="*/ 98234 w 2932874"/>
                  <a:gd name="connsiteY11" fmla="*/ 1179195 h 6873240"/>
                  <a:gd name="connsiteX12" fmla="*/ 142049 w 2932874"/>
                  <a:gd name="connsiteY12" fmla="*/ 1247775 h 6873240"/>
                  <a:gd name="connsiteX13" fmla="*/ 206819 w 2932874"/>
                  <a:gd name="connsiteY13" fmla="*/ 1346835 h 6873240"/>
                  <a:gd name="connsiteX14" fmla="*/ 349694 w 2932874"/>
                  <a:gd name="connsiteY14" fmla="*/ 1524000 h 6873240"/>
                  <a:gd name="connsiteX15" fmla="*/ 450659 w 2932874"/>
                  <a:gd name="connsiteY15" fmla="*/ 1663065 h 6873240"/>
                  <a:gd name="connsiteX16" fmla="*/ 542099 w 2932874"/>
                  <a:gd name="connsiteY16" fmla="*/ 1796415 h 6873240"/>
                  <a:gd name="connsiteX17" fmla="*/ 593534 w 2932874"/>
                  <a:gd name="connsiteY17" fmla="*/ 1885950 h 6873240"/>
                  <a:gd name="connsiteX18" fmla="*/ 648779 w 2932874"/>
                  <a:gd name="connsiteY18" fmla="*/ 1986915 h 6873240"/>
                  <a:gd name="connsiteX19" fmla="*/ 696403 w 2932874"/>
                  <a:gd name="connsiteY19" fmla="*/ 2093594 h 6873240"/>
                  <a:gd name="connsiteX20" fmla="*/ 745933 w 2932874"/>
                  <a:gd name="connsiteY20" fmla="*/ 2242184 h 6873240"/>
                  <a:gd name="connsiteX21" fmla="*/ 774507 w 2932874"/>
                  <a:gd name="connsiteY21" fmla="*/ 2371723 h 6873240"/>
                  <a:gd name="connsiteX22" fmla="*/ 791652 w 2932874"/>
                  <a:gd name="connsiteY22" fmla="*/ 2480308 h 6873240"/>
                  <a:gd name="connsiteX23" fmla="*/ 801177 w 2932874"/>
                  <a:gd name="connsiteY23" fmla="*/ 2625088 h 6873240"/>
                  <a:gd name="connsiteX24" fmla="*/ 793558 w 2932874"/>
                  <a:gd name="connsiteY24" fmla="*/ 2737483 h 6873240"/>
                  <a:gd name="connsiteX25" fmla="*/ 780223 w 2932874"/>
                  <a:gd name="connsiteY25" fmla="*/ 2836543 h 6873240"/>
                  <a:gd name="connsiteX26" fmla="*/ 753553 w 2932874"/>
                  <a:gd name="connsiteY26" fmla="*/ 2941318 h 6873240"/>
                  <a:gd name="connsiteX27" fmla="*/ 704023 w 2932874"/>
                  <a:gd name="connsiteY27" fmla="*/ 3065142 h 6873240"/>
                  <a:gd name="connsiteX28" fmla="*/ 660208 w 2932874"/>
                  <a:gd name="connsiteY28" fmla="*/ 3150867 h 6873240"/>
                  <a:gd name="connsiteX29" fmla="*/ 566863 w 2932874"/>
                  <a:gd name="connsiteY29" fmla="*/ 3305172 h 6873240"/>
                  <a:gd name="connsiteX30" fmla="*/ 330643 w 2932874"/>
                  <a:gd name="connsiteY30" fmla="*/ 3587112 h 6873240"/>
                  <a:gd name="connsiteX31" fmla="*/ 180148 w 2932874"/>
                  <a:gd name="connsiteY31" fmla="*/ 3752846 h 6873240"/>
                  <a:gd name="connsiteX32" fmla="*/ 140143 w 2932874"/>
                  <a:gd name="connsiteY32" fmla="*/ 3806186 h 6873240"/>
                  <a:gd name="connsiteX33" fmla="*/ 56323 w 2932874"/>
                  <a:gd name="connsiteY33" fmla="*/ 3941441 h 6873240"/>
                  <a:gd name="connsiteX34" fmla="*/ 4889 w 2932874"/>
                  <a:gd name="connsiteY34" fmla="*/ 4082411 h 6873240"/>
                  <a:gd name="connsiteX35" fmla="*/ 2984 w 2932874"/>
                  <a:gd name="connsiteY35" fmla="*/ 4225286 h 6873240"/>
                  <a:gd name="connsiteX36" fmla="*/ 58229 w 2932874"/>
                  <a:gd name="connsiteY36" fmla="*/ 4343395 h 6873240"/>
                  <a:gd name="connsiteX37" fmla="*/ 130619 w 2932874"/>
                  <a:gd name="connsiteY37" fmla="*/ 4451980 h 6873240"/>
                  <a:gd name="connsiteX38" fmla="*/ 222059 w 2932874"/>
                  <a:gd name="connsiteY38" fmla="*/ 4543420 h 6873240"/>
                  <a:gd name="connsiteX39" fmla="*/ 345884 w 2932874"/>
                  <a:gd name="connsiteY39" fmla="*/ 4653910 h 6873240"/>
                  <a:gd name="connsiteX40" fmla="*/ 494474 w 2932874"/>
                  <a:gd name="connsiteY40" fmla="*/ 4772019 h 6873240"/>
                  <a:gd name="connsiteX41" fmla="*/ 989774 w 2932874"/>
                  <a:gd name="connsiteY41" fmla="*/ 5092059 h 6873240"/>
                  <a:gd name="connsiteX42" fmla="*/ 1111694 w 2932874"/>
                  <a:gd name="connsiteY42" fmla="*/ 5179689 h 6873240"/>
                  <a:gd name="connsiteX43" fmla="*/ 1216468 w 2932874"/>
                  <a:gd name="connsiteY43" fmla="*/ 5326374 h 6873240"/>
                  <a:gd name="connsiteX44" fmla="*/ 1326958 w 2932874"/>
                  <a:gd name="connsiteY44" fmla="*/ 5497824 h 6873240"/>
                  <a:gd name="connsiteX45" fmla="*/ 1477453 w 2932874"/>
                  <a:gd name="connsiteY45" fmla="*/ 5676893 h 6873240"/>
                  <a:gd name="connsiteX46" fmla="*/ 1597467 w 2932874"/>
                  <a:gd name="connsiteY46" fmla="*/ 5785478 h 6873240"/>
                  <a:gd name="connsiteX47" fmla="*/ 1692717 w 2932874"/>
                  <a:gd name="connsiteY47" fmla="*/ 5854058 h 6873240"/>
                  <a:gd name="connsiteX48" fmla="*/ 1829877 w 2932874"/>
                  <a:gd name="connsiteY48" fmla="*/ 5897873 h 6873240"/>
                  <a:gd name="connsiteX49" fmla="*/ 2151822 w 2932874"/>
                  <a:gd name="connsiteY49" fmla="*/ 5920732 h 6873240"/>
                  <a:gd name="connsiteX50" fmla="*/ 2342322 w 2932874"/>
                  <a:gd name="connsiteY50" fmla="*/ 5945497 h 6873240"/>
                  <a:gd name="connsiteX51" fmla="*/ 2471862 w 2932874"/>
                  <a:gd name="connsiteY51" fmla="*/ 5983597 h 6873240"/>
                  <a:gd name="connsiteX52" fmla="*/ 2569017 w 2932874"/>
                  <a:gd name="connsiteY52" fmla="*/ 6033127 h 6873240"/>
                  <a:gd name="connsiteX53" fmla="*/ 2673792 w 2932874"/>
                  <a:gd name="connsiteY53" fmla="*/ 6122661 h 6873240"/>
                  <a:gd name="connsiteX54" fmla="*/ 2723322 w 2932874"/>
                  <a:gd name="connsiteY54" fmla="*/ 6198861 h 6873240"/>
                  <a:gd name="connsiteX55" fmla="*/ 2791901 w 2932874"/>
                  <a:gd name="connsiteY55" fmla="*/ 6294111 h 6873240"/>
                  <a:gd name="connsiteX56" fmla="*/ 2843336 w 2932874"/>
                  <a:gd name="connsiteY56" fmla="*/ 6448416 h 6873240"/>
                  <a:gd name="connsiteX57" fmla="*/ 2875721 w 2932874"/>
                  <a:gd name="connsiteY57" fmla="*/ 6617961 h 6873240"/>
                  <a:gd name="connsiteX58" fmla="*/ 2892866 w 2932874"/>
                  <a:gd name="connsiteY58" fmla="*/ 6720831 h 6873240"/>
                  <a:gd name="connsiteX59" fmla="*/ 2932874 w 2932874"/>
                  <a:gd name="connsiteY59" fmla="*/ 6873240 h 687324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2866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1916 w 2915729"/>
                  <a:gd name="connsiteY59" fmla="*/ 6804650 h 6850380"/>
                  <a:gd name="connsiteX60" fmla="*/ 2915729 w 2915729"/>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23322 w 2917631"/>
                  <a:gd name="connsiteY54" fmla="*/ 6198861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8839 w 2917631"/>
                  <a:gd name="connsiteY42" fmla="*/ 518730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1219 w 2917631"/>
                  <a:gd name="connsiteY42" fmla="*/ 5193024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7681 w 2914203"/>
                  <a:gd name="connsiteY0" fmla="*/ 0 h 6850380"/>
                  <a:gd name="connsiteX1" fmla="*/ 260541 w 2914203"/>
                  <a:gd name="connsiteY1" fmla="*/ 87630 h 6850380"/>
                  <a:gd name="connsiteX2" fmla="*/ 252921 w 2914203"/>
                  <a:gd name="connsiteY2" fmla="*/ 241935 h 6850380"/>
                  <a:gd name="connsiteX3" fmla="*/ 235776 w 2914203"/>
                  <a:gd name="connsiteY3" fmla="*/ 381000 h 6850380"/>
                  <a:gd name="connsiteX4" fmla="*/ 199581 w 2914203"/>
                  <a:gd name="connsiteY4" fmla="*/ 546735 h 6850380"/>
                  <a:gd name="connsiteX5" fmla="*/ 159576 w 2914203"/>
                  <a:gd name="connsiteY5" fmla="*/ 670560 h 6850380"/>
                  <a:gd name="connsiteX6" fmla="*/ 121476 w 2914203"/>
                  <a:gd name="connsiteY6" fmla="*/ 788670 h 6850380"/>
                  <a:gd name="connsiteX7" fmla="*/ 102426 w 2914203"/>
                  <a:gd name="connsiteY7" fmla="*/ 864870 h 6850380"/>
                  <a:gd name="connsiteX8" fmla="*/ 85281 w 2914203"/>
                  <a:gd name="connsiteY8" fmla="*/ 960120 h 6850380"/>
                  <a:gd name="connsiteX9" fmla="*/ 81471 w 2914203"/>
                  <a:gd name="connsiteY9" fmla="*/ 1053465 h 6850380"/>
                  <a:gd name="connsiteX10" fmla="*/ 83376 w 2914203"/>
                  <a:gd name="connsiteY10" fmla="*/ 1120140 h 6850380"/>
                  <a:gd name="connsiteX11" fmla="*/ 94806 w 2914203"/>
                  <a:gd name="connsiteY11" fmla="*/ 1179195 h 6850380"/>
                  <a:gd name="connsiteX12" fmla="*/ 138621 w 2914203"/>
                  <a:gd name="connsiteY12" fmla="*/ 1247775 h 6850380"/>
                  <a:gd name="connsiteX13" fmla="*/ 203391 w 2914203"/>
                  <a:gd name="connsiteY13" fmla="*/ 1346835 h 6850380"/>
                  <a:gd name="connsiteX14" fmla="*/ 346266 w 2914203"/>
                  <a:gd name="connsiteY14" fmla="*/ 1524000 h 6850380"/>
                  <a:gd name="connsiteX15" fmla="*/ 447231 w 2914203"/>
                  <a:gd name="connsiteY15" fmla="*/ 1663065 h 6850380"/>
                  <a:gd name="connsiteX16" fmla="*/ 538671 w 2914203"/>
                  <a:gd name="connsiteY16" fmla="*/ 1796415 h 6850380"/>
                  <a:gd name="connsiteX17" fmla="*/ 590106 w 2914203"/>
                  <a:gd name="connsiteY17" fmla="*/ 1885950 h 6850380"/>
                  <a:gd name="connsiteX18" fmla="*/ 645351 w 2914203"/>
                  <a:gd name="connsiteY18" fmla="*/ 1986915 h 6850380"/>
                  <a:gd name="connsiteX19" fmla="*/ 692975 w 2914203"/>
                  <a:gd name="connsiteY19" fmla="*/ 2093594 h 6850380"/>
                  <a:gd name="connsiteX20" fmla="*/ 742505 w 2914203"/>
                  <a:gd name="connsiteY20" fmla="*/ 2242184 h 6850380"/>
                  <a:gd name="connsiteX21" fmla="*/ 771079 w 2914203"/>
                  <a:gd name="connsiteY21" fmla="*/ 2371723 h 6850380"/>
                  <a:gd name="connsiteX22" fmla="*/ 788224 w 2914203"/>
                  <a:gd name="connsiteY22" fmla="*/ 2480308 h 6850380"/>
                  <a:gd name="connsiteX23" fmla="*/ 797749 w 2914203"/>
                  <a:gd name="connsiteY23" fmla="*/ 2625088 h 6850380"/>
                  <a:gd name="connsiteX24" fmla="*/ 790130 w 2914203"/>
                  <a:gd name="connsiteY24" fmla="*/ 2737483 h 6850380"/>
                  <a:gd name="connsiteX25" fmla="*/ 776795 w 2914203"/>
                  <a:gd name="connsiteY25" fmla="*/ 2836543 h 6850380"/>
                  <a:gd name="connsiteX26" fmla="*/ 750125 w 2914203"/>
                  <a:gd name="connsiteY26" fmla="*/ 2941318 h 6850380"/>
                  <a:gd name="connsiteX27" fmla="*/ 700595 w 2914203"/>
                  <a:gd name="connsiteY27" fmla="*/ 3065142 h 6850380"/>
                  <a:gd name="connsiteX28" fmla="*/ 656780 w 2914203"/>
                  <a:gd name="connsiteY28" fmla="*/ 3150867 h 6850380"/>
                  <a:gd name="connsiteX29" fmla="*/ 563435 w 2914203"/>
                  <a:gd name="connsiteY29" fmla="*/ 3305172 h 6850380"/>
                  <a:gd name="connsiteX30" fmla="*/ 327215 w 2914203"/>
                  <a:gd name="connsiteY30" fmla="*/ 3587112 h 6850380"/>
                  <a:gd name="connsiteX31" fmla="*/ 176720 w 2914203"/>
                  <a:gd name="connsiteY31" fmla="*/ 3752846 h 6850380"/>
                  <a:gd name="connsiteX32" fmla="*/ 136715 w 2914203"/>
                  <a:gd name="connsiteY32" fmla="*/ 3806186 h 6850380"/>
                  <a:gd name="connsiteX33" fmla="*/ 52895 w 2914203"/>
                  <a:gd name="connsiteY33" fmla="*/ 3941441 h 6850380"/>
                  <a:gd name="connsiteX34" fmla="*/ 1461 w 2914203"/>
                  <a:gd name="connsiteY34" fmla="*/ 4082411 h 6850380"/>
                  <a:gd name="connsiteX35" fmla="*/ 16701 w 2914203"/>
                  <a:gd name="connsiteY35" fmla="*/ 4223381 h 6850380"/>
                  <a:gd name="connsiteX36" fmla="*/ 54801 w 2914203"/>
                  <a:gd name="connsiteY36" fmla="*/ 4343395 h 6850380"/>
                  <a:gd name="connsiteX37" fmla="*/ 127191 w 2914203"/>
                  <a:gd name="connsiteY37" fmla="*/ 4451980 h 6850380"/>
                  <a:gd name="connsiteX38" fmla="*/ 207201 w 2914203"/>
                  <a:gd name="connsiteY38" fmla="*/ 4543420 h 6850380"/>
                  <a:gd name="connsiteX39" fmla="*/ 334836 w 2914203"/>
                  <a:gd name="connsiteY39" fmla="*/ 4652005 h 6850380"/>
                  <a:gd name="connsiteX40" fmla="*/ 491046 w 2914203"/>
                  <a:gd name="connsiteY40" fmla="*/ 4772019 h 6850380"/>
                  <a:gd name="connsiteX41" fmla="*/ 986346 w 2914203"/>
                  <a:gd name="connsiteY41" fmla="*/ 5088249 h 6850380"/>
                  <a:gd name="connsiteX42" fmla="*/ 1115886 w 2914203"/>
                  <a:gd name="connsiteY42" fmla="*/ 5183499 h 6850380"/>
                  <a:gd name="connsiteX43" fmla="*/ 1205420 w 2914203"/>
                  <a:gd name="connsiteY43" fmla="*/ 5326374 h 6850380"/>
                  <a:gd name="connsiteX44" fmla="*/ 1323530 w 2914203"/>
                  <a:gd name="connsiteY44" fmla="*/ 5497824 h 6850380"/>
                  <a:gd name="connsiteX45" fmla="*/ 1474025 w 2914203"/>
                  <a:gd name="connsiteY45" fmla="*/ 5676893 h 6850380"/>
                  <a:gd name="connsiteX46" fmla="*/ 1559749 w 2914203"/>
                  <a:gd name="connsiteY46" fmla="*/ 5758808 h 6850380"/>
                  <a:gd name="connsiteX47" fmla="*/ 1683574 w 2914203"/>
                  <a:gd name="connsiteY47" fmla="*/ 5844533 h 6850380"/>
                  <a:gd name="connsiteX48" fmla="*/ 1826449 w 2914203"/>
                  <a:gd name="connsiteY48" fmla="*/ 5897873 h 6850380"/>
                  <a:gd name="connsiteX49" fmla="*/ 2140774 w 2914203"/>
                  <a:gd name="connsiteY49" fmla="*/ 5915017 h 6850380"/>
                  <a:gd name="connsiteX50" fmla="*/ 2338894 w 2914203"/>
                  <a:gd name="connsiteY50" fmla="*/ 5945497 h 6850380"/>
                  <a:gd name="connsiteX51" fmla="*/ 2468434 w 2914203"/>
                  <a:gd name="connsiteY51" fmla="*/ 5983597 h 6850380"/>
                  <a:gd name="connsiteX52" fmla="*/ 2565589 w 2914203"/>
                  <a:gd name="connsiteY52" fmla="*/ 6033127 h 6850380"/>
                  <a:gd name="connsiteX53" fmla="*/ 2653219 w 2914203"/>
                  <a:gd name="connsiteY53" fmla="*/ 6107421 h 6850380"/>
                  <a:gd name="connsiteX54" fmla="*/ 2729419 w 2914203"/>
                  <a:gd name="connsiteY54" fmla="*/ 6189336 h 6850380"/>
                  <a:gd name="connsiteX55" fmla="*/ 2788473 w 2914203"/>
                  <a:gd name="connsiteY55" fmla="*/ 6294111 h 6850380"/>
                  <a:gd name="connsiteX56" fmla="*/ 2839908 w 2914203"/>
                  <a:gd name="connsiteY56" fmla="*/ 6448416 h 6850380"/>
                  <a:gd name="connsiteX57" fmla="*/ 2872293 w 2914203"/>
                  <a:gd name="connsiteY57" fmla="*/ 6617961 h 6850380"/>
                  <a:gd name="connsiteX58" fmla="*/ 2895153 w 2914203"/>
                  <a:gd name="connsiteY58" fmla="*/ 6720831 h 6850380"/>
                  <a:gd name="connsiteX59" fmla="*/ 2914203 w 2914203"/>
                  <a:gd name="connsiteY59" fmla="*/ 6804650 h 6850380"/>
                  <a:gd name="connsiteX60" fmla="*/ 2912301 w 2914203"/>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08141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9480 w 2916002"/>
                  <a:gd name="connsiteY0" fmla="*/ 0 h 6850380"/>
                  <a:gd name="connsiteX1" fmla="*/ 262340 w 2916002"/>
                  <a:gd name="connsiteY1" fmla="*/ 87630 h 6850380"/>
                  <a:gd name="connsiteX2" fmla="*/ 254720 w 2916002"/>
                  <a:gd name="connsiteY2" fmla="*/ 241935 h 6850380"/>
                  <a:gd name="connsiteX3" fmla="*/ 237575 w 2916002"/>
                  <a:gd name="connsiteY3" fmla="*/ 381000 h 6850380"/>
                  <a:gd name="connsiteX4" fmla="*/ 201380 w 2916002"/>
                  <a:gd name="connsiteY4" fmla="*/ 546735 h 6850380"/>
                  <a:gd name="connsiteX5" fmla="*/ 161375 w 2916002"/>
                  <a:gd name="connsiteY5" fmla="*/ 670560 h 6850380"/>
                  <a:gd name="connsiteX6" fmla="*/ 123275 w 2916002"/>
                  <a:gd name="connsiteY6" fmla="*/ 788670 h 6850380"/>
                  <a:gd name="connsiteX7" fmla="*/ 104225 w 2916002"/>
                  <a:gd name="connsiteY7" fmla="*/ 864870 h 6850380"/>
                  <a:gd name="connsiteX8" fmla="*/ 87080 w 2916002"/>
                  <a:gd name="connsiteY8" fmla="*/ 960120 h 6850380"/>
                  <a:gd name="connsiteX9" fmla="*/ 83270 w 2916002"/>
                  <a:gd name="connsiteY9" fmla="*/ 1053465 h 6850380"/>
                  <a:gd name="connsiteX10" fmla="*/ 85175 w 2916002"/>
                  <a:gd name="connsiteY10" fmla="*/ 1120140 h 6850380"/>
                  <a:gd name="connsiteX11" fmla="*/ 96605 w 2916002"/>
                  <a:gd name="connsiteY11" fmla="*/ 1179195 h 6850380"/>
                  <a:gd name="connsiteX12" fmla="*/ 140420 w 2916002"/>
                  <a:gd name="connsiteY12" fmla="*/ 1247775 h 6850380"/>
                  <a:gd name="connsiteX13" fmla="*/ 205190 w 2916002"/>
                  <a:gd name="connsiteY13" fmla="*/ 1346835 h 6850380"/>
                  <a:gd name="connsiteX14" fmla="*/ 348065 w 2916002"/>
                  <a:gd name="connsiteY14" fmla="*/ 1524000 h 6850380"/>
                  <a:gd name="connsiteX15" fmla="*/ 449030 w 2916002"/>
                  <a:gd name="connsiteY15" fmla="*/ 1663065 h 6850380"/>
                  <a:gd name="connsiteX16" fmla="*/ 540470 w 2916002"/>
                  <a:gd name="connsiteY16" fmla="*/ 1796415 h 6850380"/>
                  <a:gd name="connsiteX17" fmla="*/ 591905 w 2916002"/>
                  <a:gd name="connsiteY17" fmla="*/ 1885950 h 6850380"/>
                  <a:gd name="connsiteX18" fmla="*/ 647150 w 2916002"/>
                  <a:gd name="connsiteY18" fmla="*/ 1986915 h 6850380"/>
                  <a:gd name="connsiteX19" fmla="*/ 694774 w 2916002"/>
                  <a:gd name="connsiteY19" fmla="*/ 2093594 h 6850380"/>
                  <a:gd name="connsiteX20" fmla="*/ 744304 w 2916002"/>
                  <a:gd name="connsiteY20" fmla="*/ 2242184 h 6850380"/>
                  <a:gd name="connsiteX21" fmla="*/ 772878 w 2916002"/>
                  <a:gd name="connsiteY21" fmla="*/ 2371723 h 6850380"/>
                  <a:gd name="connsiteX22" fmla="*/ 790023 w 2916002"/>
                  <a:gd name="connsiteY22" fmla="*/ 2480308 h 6850380"/>
                  <a:gd name="connsiteX23" fmla="*/ 799548 w 2916002"/>
                  <a:gd name="connsiteY23" fmla="*/ 2625088 h 6850380"/>
                  <a:gd name="connsiteX24" fmla="*/ 791929 w 2916002"/>
                  <a:gd name="connsiteY24" fmla="*/ 2737483 h 6850380"/>
                  <a:gd name="connsiteX25" fmla="*/ 778594 w 2916002"/>
                  <a:gd name="connsiteY25" fmla="*/ 2836543 h 6850380"/>
                  <a:gd name="connsiteX26" fmla="*/ 751924 w 2916002"/>
                  <a:gd name="connsiteY26" fmla="*/ 2941318 h 6850380"/>
                  <a:gd name="connsiteX27" fmla="*/ 702394 w 2916002"/>
                  <a:gd name="connsiteY27" fmla="*/ 3065142 h 6850380"/>
                  <a:gd name="connsiteX28" fmla="*/ 658579 w 2916002"/>
                  <a:gd name="connsiteY28" fmla="*/ 3150867 h 6850380"/>
                  <a:gd name="connsiteX29" fmla="*/ 565234 w 2916002"/>
                  <a:gd name="connsiteY29" fmla="*/ 3305172 h 6850380"/>
                  <a:gd name="connsiteX30" fmla="*/ 329014 w 2916002"/>
                  <a:gd name="connsiteY30" fmla="*/ 3587112 h 6850380"/>
                  <a:gd name="connsiteX31" fmla="*/ 178519 w 2916002"/>
                  <a:gd name="connsiteY31" fmla="*/ 3752846 h 6850380"/>
                  <a:gd name="connsiteX32" fmla="*/ 138514 w 2916002"/>
                  <a:gd name="connsiteY32" fmla="*/ 3806186 h 6850380"/>
                  <a:gd name="connsiteX33" fmla="*/ 54694 w 2916002"/>
                  <a:gd name="connsiteY33" fmla="*/ 3941441 h 6850380"/>
                  <a:gd name="connsiteX34" fmla="*/ 8975 w 2916002"/>
                  <a:gd name="connsiteY34" fmla="*/ 4080506 h 6850380"/>
                  <a:gd name="connsiteX35" fmla="*/ 1355 w 2916002"/>
                  <a:gd name="connsiteY35" fmla="*/ 4208141 h 6850380"/>
                  <a:gd name="connsiteX36" fmla="*/ 56600 w 2916002"/>
                  <a:gd name="connsiteY36" fmla="*/ 4343395 h 6850380"/>
                  <a:gd name="connsiteX37" fmla="*/ 128990 w 2916002"/>
                  <a:gd name="connsiteY37" fmla="*/ 4451980 h 6850380"/>
                  <a:gd name="connsiteX38" fmla="*/ 209000 w 2916002"/>
                  <a:gd name="connsiteY38" fmla="*/ 4543420 h 6850380"/>
                  <a:gd name="connsiteX39" fmla="*/ 336635 w 2916002"/>
                  <a:gd name="connsiteY39" fmla="*/ 4652005 h 6850380"/>
                  <a:gd name="connsiteX40" fmla="*/ 492845 w 2916002"/>
                  <a:gd name="connsiteY40" fmla="*/ 4772019 h 6850380"/>
                  <a:gd name="connsiteX41" fmla="*/ 988145 w 2916002"/>
                  <a:gd name="connsiteY41" fmla="*/ 5088249 h 6850380"/>
                  <a:gd name="connsiteX42" fmla="*/ 1117685 w 2916002"/>
                  <a:gd name="connsiteY42" fmla="*/ 5183499 h 6850380"/>
                  <a:gd name="connsiteX43" fmla="*/ 1207219 w 2916002"/>
                  <a:gd name="connsiteY43" fmla="*/ 5326374 h 6850380"/>
                  <a:gd name="connsiteX44" fmla="*/ 1325329 w 2916002"/>
                  <a:gd name="connsiteY44" fmla="*/ 5497824 h 6850380"/>
                  <a:gd name="connsiteX45" fmla="*/ 1475824 w 2916002"/>
                  <a:gd name="connsiteY45" fmla="*/ 5676893 h 6850380"/>
                  <a:gd name="connsiteX46" fmla="*/ 1561548 w 2916002"/>
                  <a:gd name="connsiteY46" fmla="*/ 5758808 h 6850380"/>
                  <a:gd name="connsiteX47" fmla="*/ 1685373 w 2916002"/>
                  <a:gd name="connsiteY47" fmla="*/ 5844533 h 6850380"/>
                  <a:gd name="connsiteX48" fmla="*/ 1828248 w 2916002"/>
                  <a:gd name="connsiteY48" fmla="*/ 5897873 h 6850380"/>
                  <a:gd name="connsiteX49" fmla="*/ 2142573 w 2916002"/>
                  <a:gd name="connsiteY49" fmla="*/ 5915017 h 6850380"/>
                  <a:gd name="connsiteX50" fmla="*/ 2340693 w 2916002"/>
                  <a:gd name="connsiteY50" fmla="*/ 5945497 h 6850380"/>
                  <a:gd name="connsiteX51" fmla="*/ 2470233 w 2916002"/>
                  <a:gd name="connsiteY51" fmla="*/ 5983597 h 6850380"/>
                  <a:gd name="connsiteX52" fmla="*/ 2567388 w 2916002"/>
                  <a:gd name="connsiteY52" fmla="*/ 6033127 h 6850380"/>
                  <a:gd name="connsiteX53" fmla="*/ 2655018 w 2916002"/>
                  <a:gd name="connsiteY53" fmla="*/ 6107421 h 6850380"/>
                  <a:gd name="connsiteX54" fmla="*/ 2731218 w 2916002"/>
                  <a:gd name="connsiteY54" fmla="*/ 6189336 h 6850380"/>
                  <a:gd name="connsiteX55" fmla="*/ 2790272 w 2916002"/>
                  <a:gd name="connsiteY55" fmla="*/ 6294111 h 6850380"/>
                  <a:gd name="connsiteX56" fmla="*/ 2841707 w 2916002"/>
                  <a:gd name="connsiteY56" fmla="*/ 6448416 h 6850380"/>
                  <a:gd name="connsiteX57" fmla="*/ 2874092 w 2916002"/>
                  <a:gd name="connsiteY57" fmla="*/ 6617961 h 6850380"/>
                  <a:gd name="connsiteX58" fmla="*/ 2896952 w 2916002"/>
                  <a:gd name="connsiteY58" fmla="*/ 6720831 h 6850380"/>
                  <a:gd name="connsiteX59" fmla="*/ 2916002 w 2916002"/>
                  <a:gd name="connsiteY59" fmla="*/ 6804650 h 6850380"/>
                  <a:gd name="connsiteX60" fmla="*/ 2914100 w 2916002"/>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442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3024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15404 w 2911917"/>
                  <a:gd name="connsiteY30" fmla="*/ 3585207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39226 w 2911917"/>
                  <a:gd name="connsiteY30" fmla="*/ 344423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804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7280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11917" h="6850380">
                    <a:moveTo>
                      <a:pt x="235395" y="0"/>
                    </a:moveTo>
                    <a:cubicBezTo>
                      <a:pt x="247460" y="24606"/>
                      <a:pt x="255715" y="47308"/>
                      <a:pt x="258255" y="87630"/>
                    </a:cubicBezTo>
                    <a:cubicBezTo>
                      <a:pt x="260795" y="127952"/>
                      <a:pt x="254762" y="193040"/>
                      <a:pt x="250635" y="241935"/>
                    </a:cubicBezTo>
                    <a:cubicBezTo>
                      <a:pt x="246508" y="290830"/>
                      <a:pt x="242380" y="330200"/>
                      <a:pt x="233490" y="381000"/>
                    </a:cubicBezTo>
                    <a:cubicBezTo>
                      <a:pt x="224600" y="431800"/>
                      <a:pt x="209995" y="498475"/>
                      <a:pt x="197295" y="546735"/>
                    </a:cubicBezTo>
                    <a:cubicBezTo>
                      <a:pt x="184595" y="594995"/>
                      <a:pt x="157290" y="670560"/>
                      <a:pt x="157290" y="670560"/>
                    </a:cubicBezTo>
                    <a:cubicBezTo>
                      <a:pt x="144273" y="710882"/>
                      <a:pt x="128715" y="756285"/>
                      <a:pt x="119190" y="788670"/>
                    </a:cubicBezTo>
                    <a:cubicBezTo>
                      <a:pt x="109665" y="821055"/>
                      <a:pt x="106172" y="836295"/>
                      <a:pt x="100140" y="864870"/>
                    </a:cubicBezTo>
                    <a:cubicBezTo>
                      <a:pt x="94108" y="893445"/>
                      <a:pt x="86805" y="928688"/>
                      <a:pt x="82995" y="960120"/>
                    </a:cubicBezTo>
                    <a:cubicBezTo>
                      <a:pt x="79185" y="991552"/>
                      <a:pt x="77597" y="1026795"/>
                      <a:pt x="77280" y="1053465"/>
                    </a:cubicBezTo>
                    <a:cubicBezTo>
                      <a:pt x="76963" y="1080135"/>
                      <a:pt x="77915" y="1098550"/>
                      <a:pt x="81090" y="1120140"/>
                    </a:cubicBezTo>
                    <a:cubicBezTo>
                      <a:pt x="84265" y="1141730"/>
                      <a:pt x="87122" y="1161733"/>
                      <a:pt x="96330" y="1183005"/>
                    </a:cubicBezTo>
                    <a:cubicBezTo>
                      <a:pt x="105537" y="1204278"/>
                      <a:pt x="118873" y="1220470"/>
                      <a:pt x="136335" y="1247775"/>
                    </a:cubicBezTo>
                    <a:cubicBezTo>
                      <a:pt x="153797" y="1275080"/>
                      <a:pt x="166498" y="1300798"/>
                      <a:pt x="201105" y="1346835"/>
                    </a:cubicBezTo>
                    <a:cubicBezTo>
                      <a:pt x="235712" y="1392872"/>
                      <a:pt x="303340" y="1471295"/>
                      <a:pt x="343980" y="1524000"/>
                    </a:cubicBezTo>
                    <a:cubicBezTo>
                      <a:pt x="384620" y="1576705"/>
                      <a:pt x="412878" y="1617663"/>
                      <a:pt x="444945" y="1663065"/>
                    </a:cubicBezTo>
                    <a:cubicBezTo>
                      <a:pt x="477012" y="1708467"/>
                      <a:pt x="512573" y="1759268"/>
                      <a:pt x="536385" y="1796415"/>
                    </a:cubicBezTo>
                    <a:cubicBezTo>
                      <a:pt x="560197" y="1833562"/>
                      <a:pt x="570040" y="1854200"/>
                      <a:pt x="587820" y="1885950"/>
                    </a:cubicBezTo>
                    <a:cubicBezTo>
                      <a:pt x="605600" y="1917700"/>
                      <a:pt x="625920" y="1952308"/>
                      <a:pt x="643065" y="1986915"/>
                    </a:cubicBezTo>
                    <a:cubicBezTo>
                      <a:pt x="660210" y="2021522"/>
                      <a:pt x="674497" y="2051049"/>
                      <a:pt x="690689" y="2093594"/>
                    </a:cubicBezTo>
                    <a:cubicBezTo>
                      <a:pt x="706881" y="2136139"/>
                      <a:pt x="727202" y="2195829"/>
                      <a:pt x="740219" y="2242184"/>
                    </a:cubicBezTo>
                    <a:cubicBezTo>
                      <a:pt x="753236" y="2288539"/>
                      <a:pt x="761173" y="2332036"/>
                      <a:pt x="768793" y="2371723"/>
                    </a:cubicBezTo>
                    <a:cubicBezTo>
                      <a:pt x="776413" y="2411410"/>
                      <a:pt x="781493" y="2438081"/>
                      <a:pt x="785938" y="2480308"/>
                    </a:cubicBezTo>
                    <a:cubicBezTo>
                      <a:pt x="790383" y="2522535"/>
                      <a:pt x="795145" y="2582226"/>
                      <a:pt x="795463" y="2625088"/>
                    </a:cubicBezTo>
                    <a:cubicBezTo>
                      <a:pt x="795781" y="2667950"/>
                      <a:pt x="791336" y="2702241"/>
                      <a:pt x="787844" y="2737483"/>
                    </a:cubicBezTo>
                    <a:cubicBezTo>
                      <a:pt x="784352" y="2772725"/>
                      <a:pt x="781176" y="2802571"/>
                      <a:pt x="774509" y="2836543"/>
                    </a:cubicBezTo>
                    <a:cubicBezTo>
                      <a:pt x="767842" y="2870515"/>
                      <a:pt x="760539" y="2903218"/>
                      <a:pt x="747839" y="2941318"/>
                    </a:cubicBezTo>
                    <a:cubicBezTo>
                      <a:pt x="735139" y="2979418"/>
                      <a:pt x="713867" y="3030217"/>
                      <a:pt x="698309" y="3065142"/>
                    </a:cubicBezTo>
                    <a:cubicBezTo>
                      <a:pt x="682752" y="3100067"/>
                      <a:pt x="678306" y="3111815"/>
                      <a:pt x="654494" y="3150867"/>
                    </a:cubicBezTo>
                    <a:cubicBezTo>
                      <a:pt x="630682" y="3189919"/>
                      <a:pt x="597027" y="3256278"/>
                      <a:pt x="561149" y="3305172"/>
                    </a:cubicBezTo>
                    <a:cubicBezTo>
                      <a:pt x="525271" y="3354066"/>
                      <a:pt x="489708" y="3393748"/>
                      <a:pt x="448751" y="3440420"/>
                    </a:cubicBezTo>
                    <a:cubicBezTo>
                      <a:pt x="407794" y="3487092"/>
                      <a:pt x="359536" y="3533771"/>
                      <a:pt x="315404" y="3585207"/>
                    </a:cubicBezTo>
                    <a:lnTo>
                      <a:pt x="174434" y="3752846"/>
                    </a:lnTo>
                    <a:lnTo>
                      <a:pt x="130619" y="3806186"/>
                    </a:lnTo>
                    <a:cubicBezTo>
                      <a:pt x="109982" y="3837619"/>
                      <a:pt x="66801" y="3913183"/>
                      <a:pt x="50609" y="3941441"/>
                    </a:cubicBezTo>
                    <a:cubicBezTo>
                      <a:pt x="30289" y="3988113"/>
                      <a:pt x="14415" y="4044945"/>
                      <a:pt x="4890" y="4080506"/>
                    </a:cubicBezTo>
                    <a:cubicBezTo>
                      <a:pt x="-1777" y="4128449"/>
                      <a:pt x="-825" y="4166230"/>
                      <a:pt x="2985" y="4202426"/>
                    </a:cubicBezTo>
                    <a:cubicBezTo>
                      <a:pt x="11875" y="4245923"/>
                      <a:pt x="38228" y="4311644"/>
                      <a:pt x="52515" y="4343395"/>
                    </a:cubicBezTo>
                    <a:cubicBezTo>
                      <a:pt x="73787" y="4381177"/>
                      <a:pt x="103950" y="4421817"/>
                      <a:pt x="124905" y="4451980"/>
                    </a:cubicBezTo>
                    <a:cubicBezTo>
                      <a:pt x="152210" y="4485318"/>
                      <a:pt x="157608" y="4499604"/>
                      <a:pt x="204915" y="4543420"/>
                    </a:cubicBezTo>
                    <a:cubicBezTo>
                      <a:pt x="240793" y="4577075"/>
                      <a:pt x="300483" y="4623429"/>
                      <a:pt x="332550" y="4652005"/>
                    </a:cubicBezTo>
                    <a:lnTo>
                      <a:pt x="488760" y="4772019"/>
                    </a:lnTo>
                    <a:lnTo>
                      <a:pt x="984060" y="5088249"/>
                    </a:lnTo>
                    <a:lnTo>
                      <a:pt x="1113600" y="5183499"/>
                    </a:lnTo>
                    <a:lnTo>
                      <a:pt x="1203134" y="5326374"/>
                    </a:lnTo>
                    <a:lnTo>
                      <a:pt x="1321244" y="5497824"/>
                    </a:lnTo>
                    <a:lnTo>
                      <a:pt x="1471739" y="5676893"/>
                    </a:lnTo>
                    <a:lnTo>
                      <a:pt x="1557463" y="5758808"/>
                    </a:lnTo>
                    <a:cubicBezTo>
                      <a:pt x="1594293" y="5788018"/>
                      <a:pt x="1652078" y="5826436"/>
                      <a:pt x="1681288" y="5844533"/>
                    </a:cubicBezTo>
                    <a:cubicBezTo>
                      <a:pt x="1710498" y="5862630"/>
                      <a:pt x="1747646" y="5886761"/>
                      <a:pt x="1824163" y="5897873"/>
                    </a:cubicBezTo>
                    <a:lnTo>
                      <a:pt x="2138488" y="5915017"/>
                    </a:lnTo>
                    <a:lnTo>
                      <a:pt x="2336608" y="5945497"/>
                    </a:lnTo>
                    <a:lnTo>
                      <a:pt x="2466148" y="5983597"/>
                    </a:lnTo>
                    <a:lnTo>
                      <a:pt x="2563303" y="6033127"/>
                    </a:lnTo>
                    <a:lnTo>
                      <a:pt x="2650933" y="6107421"/>
                    </a:lnTo>
                    <a:lnTo>
                      <a:pt x="2727133" y="6189336"/>
                    </a:lnTo>
                    <a:lnTo>
                      <a:pt x="2786187" y="6294111"/>
                    </a:lnTo>
                    <a:lnTo>
                      <a:pt x="2837622" y="6448416"/>
                    </a:lnTo>
                    <a:lnTo>
                      <a:pt x="2870007" y="6617961"/>
                    </a:lnTo>
                    <a:lnTo>
                      <a:pt x="2892867" y="6720831"/>
                    </a:lnTo>
                    <a:lnTo>
                      <a:pt x="2911917" y="6804650"/>
                    </a:lnTo>
                    <a:lnTo>
                      <a:pt x="2910015" y="685038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uolivapaa piirto 8"/>
              <p:cNvSpPr/>
              <p:nvPr userDrawn="1"/>
            </p:nvSpPr>
            <p:spPr>
              <a:xfrm>
                <a:off x="698012" y="2063116"/>
                <a:ext cx="1638880" cy="2402205"/>
              </a:xfrm>
              <a:custGeom>
                <a:avLst/>
                <a:gdLst>
                  <a:gd name="connsiteX0" fmla="*/ 0 w 1045302"/>
                  <a:gd name="connsiteY0" fmla="*/ 0 h 1503045"/>
                  <a:gd name="connsiteX1" fmla="*/ 40005 w 1045302"/>
                  <a:gd name="connsiteY1" fmla="*/ 59055 h 1503045"/>
                  <a:gd name="connsiteX2" fmla="*/ 102870 w 1045302"/>
                  <a:gd name="connsiteY2" fmla="*/ 106680 h 1503045"/>
                  <a:gd name="connsiteX3" fmla="*/ 209550 w 1045302"/>
                  <a:gd name="connsiteY3" fmla="*/ 142875 h 1503045"/>
                  <a:gd name="connsiteX4" fmla="*/ 293370 w 1045302"/>
                  <a:gd name="connsiteY4" fmla="*/ 165735 h 1503045"/>
                  <a:gd name="connsiteX5" fmla="*/ 453390 w 1045302"/>
                  <a:gd name="connsiteY5" fmla="*/ 188595 h 1503045"/>
                  <a:gd name="connsiteX6" fmla="*/ 535305 w 1045302"/>
                  <a:gd name="connsiteY6" fmla="*/ 209550 h 1503045"/>
                  <a:gd name="connsiteX7" fmla="*/ 615315 w 1045302"/>
                  <a:gd name="connsiteY7" fmla="*/ 241935 h 1503045"/>
                  <a:gd name="connsiteX8" fmla="*/ 710565 w 1045302"/>
                  <a:gd name="connsiteY8" fmla="*/ 306705 h 1503045"/>
                  <a:gd name="connsiteX9" fmla="*/ 819150 w 1045302"/>
                  <a:gd name="connsiteY9" fmla="*/ 381000 h 1503045"/>
                  <a:gd name="connsiteX10" fmla="*/ 933450 w 1045302"/>
                  <a:gd name="connsiteY10" fmla="*/ 462915 h 1503045"/>
                  <a:gd name="connsiteX11" fmla="*/ 986790 w 1045302"/>
                  <a:gd name="connsiteY11" fmla="*/ 518160 h 1503045"/>
                  <a:gd name="connsiteX12" fmla="*/ 1009650 w 1045302"/>
                  <a:gd name="connsiteY12" fmla="*/ 546735 h 1503045"/>
                  <a:gd name="connsiteX13" fmla="*/ 1036320 w 1045302"/>
                  <a:gd name="connsiteY13" fmla="*/ 607695 h 1503045"/>
                  <a:gd name="connsiteX14" fmla="*/ 1043940 w 1045302"/>
                  <a:gd name="connsiteY14" fmla="*/ 674370 h 1503045"/>
                  <a:gd name="connsiteX15" fmla="*/ 1011555 w 1045302"/>
                  <a:gd name="connsiteY15" fmla="*/ 752475 h 1503045"/>
                  <a:gd name="connsiteX16" fmla="*/ 935355 w 1045302"/>
                  <a:gd name="connsiteY16" fmla="*/ 836295 h 1503045"/>
                  <a:gd name="connsiteX17" fmla="*/ 834390 w 1045302"/>
                  <a:gd name="connsiteY17" fmla="*/ 897255 h 1503045"/>
                  <a:gd name="connsiteX18" fmla="*/ 647700 w 1045302"/>
                  <a:gd name="connsiteY18" fmla="*/ 962025 h 1503045"/>
                  <a:gd name="connsiteX19" fmla="*/ 483870 w 1045302"/>
                  <a:gd name="connsiteY19" fmla="*/ 1003935 h 1503045"/>
                  <a:gd name="connsiteX20" fmla="*/ 360045 w 1045302"/>
                  <a:gd name="connsiteY20" fmla="*/ 1055370 h 1503045"/>
                  <a:gd name="connsiteX21" fmla="*/ 302895 w 1045302"/>
                  <a:gd name="connsiteY21" fmla="*/ 1097280 h 1503045"/>
                  <a:gd name="connsiteX22" fmla="*/ 264795 w 1045302"/>
                  <a:gd name="connsiteY22" fmla="*/ 1156335 h 1503045"/>
                  <a:gd name="connsiteX23" fmla="*/ 234315 w 1045302"/>
                  <a:gd name="connsiteY23" fmla="*/ 1226820 h 1503045"/>
                  <a:gd name="connsiteX24" fmla="*/ 224790 w 1045302"/>
                  <a:gd name="connsiteY24" fmla="*/ 1322070 h 1503045"/>
                  <a:gd name="connsiteX25" fmla="*/ 201930 w 1045302"/>
                  <a:gd name="connsiteY25" fmla="*/ 1419225 h 1503045"/>
                  <a:gd name="connsiteX26" fmla="*/ 142875 w 1045302"/>
                  <a:gd name="connsiteY26" fmla="*/ 1503045 h 15030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30480 w 1045302"/>
                  <a:gd name="connsiteY26"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25730 w 1045302"/>
                  <a:gd name="connsiteY26" fmla="*/ 1495425 h 1579245"/>
                  <a:gd name="connsiteX27" fmla="*/ 30480 w 1045302"/>
                  <a:gd name="connsiteY27"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31445 w 1045302"/>
                  <a:gd name="connsiteY26" fmla="*/ 1508760 h 1579245"/>
                  <a:gd name="connsiteX27" fmla="*/ 30480 w 1045302"/>
                  <a:gd name="connsiteY27" fmla="*/ 1579245 h 157924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0 w 1254852"/>
                  <a:gd name="connsiteY27"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02105 h 1682115"/>
                  <a:gd name="connsiteX28" fmla="*/ 0 w 1254852"/>
                  <a:gd name="connsiteY28"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11630 h 1682115"/>
                  <a:gd name="connsiteX28" fmla="*/ 0 w 1254852"/>
                  <a:gd name="connsiteY28" fmla="*/ 1682115 h 1682115"/>
                  <a:gd name="connsiteX0" fmla="*/ 49530 w 1094832"/>
                  <a:gd name="connsiteY0" fmla="*/ 0 h 1611630"/>
                  <a:gd name="connsiteX1" fmla="*/ 89535 w 1094832"/>
                  <a:gd name="connsiteY1" fmla="*/ 59055 h 1611630"/>
                  <a:gd name="connsiteX2" fmla="*/ 152400 w 1094832"/>
                  <a:gd name="connsiteY2" fmla="*/ 106680 h 1611630"/>
                  <a:gd name="connsiteX3" fmla="*/ 259080 w 1094832"/>
                  <a:gd name="connsiteY3" fmla="*/ 142875 h 1611630"/>
                  <a:gd name="connsiteX4" fmla="*/ 342900 w 1094832"/>
                  <a:gd name="connsiteY4" fmla="*/ 165735 h 1611630"/>
                  <a:gd name="connsiteX5" fmla="*/ 502920 w 1094832"/>
                  <a:gd name="connsiteY5" fmla="*/ 188595 h 1611630"/>
                  <a:gd name="connsiteX6" fmla="*/ 584835 w 1094832"/>
                  <a:gd name="connsiteY6" fmla="*/ 209550 h 1611630"/>
                  <a:gd name="connsiteX7" fmla="*/ 664845 w 1094832"/>
                  <a:gd name="connsiteY7" fmla="*/ 241935 h 1611630"/>
                  <a:gd name="connsiteX8" fmla="*/ 760095 w 1094832"/>
                  <a:gd name="connsiteY8" fmla="*/ 306705 h 1611630"/>
                  <a:gd name="connsiteX9" fmla="*/ 868680 w 1094832"/>
                  <a:gd name="connsiteY9" fmla="*/ 381000 h 1611630"/>
                  <a:gd name="connsiteX10" fmla="*/ 982980 w 1094832"/>
                  <a:gd name="connsiteY10" fmla="*/ 462915 h 1611630"/>
                  <a:gd name="connsiteX11" fmla="*/ 1036320 w 1094832"/>
                  <a:gd name="connsiteY11" fmla="*/ 518160 h 1611630"/>
                  <a:gd name="connsiteX12" fmla="*/ 1059180 w 1094832"/>
                  <a:gd name="connsiteY12" fmla="*/ 546735 h 1611630"/>
                  <a:gd name="connsiteX13" fmla="*/ 1085850 w 1094832"/>
                  <a:gd name="connsiteY13" fmla="*/ 607695 h 1611630"/>
                  <a:gd name="connsiteX14" fmla="*/ 1093470 w 1094832"/>
                  <a:gd name="connsiteY14" fmla="*/ 674370 h 1611630"/>
                  <a:gd name="connsiteX15" fmla="*/ 1061085 w 1094832"/>
                  <a:gd name="connsiteY15" fmla="*/ 752475 h 1611630"/>
                  <a:gd name="connsiteX16" fmla="*/ 984885 w 1094832"/>
                  <a:gd name="connsiteY16" fmla="*/ 836295 h 1611630"/>
                  <a:gd name="connsiteX17" fmla="*/ 883920 w 1094832"/>
                  <a:gd name="connsiteY17" fmla="*/ 897255 h 1611630"/>
                  <a:gd name="connsiteX18" fmla="*/ 697230 w 1094832"/>
                  <a:gd name="connsiteY18" fmla="*/ 962025 h 1611630"/>
                  <a:gd name="connsiteX19" fmla="*/ 533400 w 1094832"/>
                  <a:gd name="connsiteY19" fmla="*/ 1003935 h 1611630"/>
                  <a:gd name="connsiteX20" fmla="*/ 409575 w 1094832"/>
                  <a:gd name="connsiteY20" fmla="*/ 1055370 h 1611630"/>
                  <a:gd name="connsiteX21" fmla="*/ 352425 w 1094832"/>
                  <a:gd name="connsiteY21" fmla="*/ 1097280 h 1611630"/>
                  <a:gd name="connsiteX22" fmla="*/ 314325 w 1094832"/>
                  <a:gd name="connsiteY22" fmla="*/ 1156335 h 1611630"/>
                  <a:gd name="connsiteX23" fmla="*/ 283845 w 1094832"/>
                  <a:gd name="connsiteY23" fmla="*/ 1226820 h 1611630"/>
                  <a:gd name="connsiteX24" fmla="*/ 274320 w 1094832"/>
                  <a:gd name="connsiteY24" fmla="*/ 1322070 h 1611630"/>
                  <a:gd name="connsiteX25" fmla="*/ 251460 w 1094832"/>
                  <a:gd name="connsiteY25" fmla="*/ 1419225 h 1611630"/>
                  <a:gd name="connsiteX26" fmla="*/ 180975 w 1094832"/>
                  <a:gd name="connsiteY26" fmla="*/ 1508760 h 1611630"/>
                  <a:gd name="connsiteX27" fmla="*/ 0 w 1094832"/>
                  <a:gd name="connsiteY27" fmla="*/ 1611630 h 1611630"/>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0 w 1386297"/>
                  <a:gd name="connsiteY27"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173356 w 1386297"/>
                  <a:gd name="connsiteY27" fmla="*/ 1664970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97156 w 1386297"/>
                  <a:gd name="connsiteY28" fmla="*/ 1704975 h 1754505"/>
                  <a:gd name="connsiteX29" fmla="*/ 0 w 1386297"/>
                  <a:gd name="connsiteY29"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89536 w 1386297"/>
                  <a:gd name="connsiteY28" fmla="*/ 1699260 h 1754505"/>
                  <a:gd name="connsiteX29" fmla="*/ 0 w 1386297"/>
                  <a:gd name="connsiteY29" fmla="*/ 1754505 h 1754505"/>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0 w 1523457"/>
                  <a:gd name="connsiteY29"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10491 w 1523457"/>
                  <a:gd name="connsiteY29" fmla="*/ 178117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34291 w 1523457"/>
                  <a:gd name="connsiteY30" fmla="*/ 1830704 h 1863090"/>
                  <a:gd name="connsiteX31" fmla="*/ 0 w 1523457"/>
                  <a:gd name="connsiteY31" fmla="*/ 1863090 h 1863090"/>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0 w 1614897"/>
                  <a:gd name="connsiteY31"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68581 w 1614897"/>
                  <a:gd name="connsiteY31" fmla="*/ 192595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15241 w 1614897"/>
                  <a:gd name="connsiteY32" fmla="*/ 2017394 h 2055495"/>
                  <a:gd name="connsiteX33" fmla="*/ 0 w 1614897"/>
                  <a:gd name="connsiteY33"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3811 w 1614897"/>
                  <a:gd name="connsiteY32" fmla="*/ 2019299 h 2055495"/>
                  <a:gd name="connsiteX33" fmla="*/ 0 w 1614897"/>
                  <a:gd name="connsiteY33" fmla="*/ 2055495 h 205549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0 w 1637757"/>
                  <a:gd name="connsiteY33"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9526 w 1637757"/>
                  <a:gd name="connsiteY33" fmla="*/ 2106929 h 2196465"/>
                  <a:gd name="connsiteX34" fmla="*/ 0 w 1637757"/>
                  <a:gd name="connsiteY34"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1 w 1637757"/>
                  <a:gd name="connsiteY33" fmla="*/ 2106929 h 2196465"/>
                  <a:gd name="connsiteX34" fmla="*/ 0 w 1637757"/>
                  <a:gd name="connsiteY34" fmla="*/ 2196465 h 219646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53339 w 1637756"/>
                  <a:gd name="connsiteY34" fmla="*/ 2402205 h 240220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32384 w 1637756"/>
                  <a:gd name="connsiteY34" fmla="*/ 2261234 h 2402205"/>
                  <a:gd name="connsiteX35" fmla="*/ 53339 w 1637756"/>
                  <a:gd name="connsiteY35" fmla="*/ 2402205 h 2402205"/>
                  <a:gd name="connsiteX0" fmla="*/ 592606 w 1637908"/>
                  <a:gd name="connsiteY0" fmla="*/ 0 h 2402205"/>
                  <a:gd name="connsiteX1" fmla="*/ 632611 w 1637908"/>
                  <a:gd name="connsiteY1" fmla="*/ 59055 h 2402205"/>
                  <a:gd name="connsiteX2" fmla="*/ 695476 w 1637908"/>
                  <a:gd name="connsiteY2" fmla="*/ 106680 h 2402205"/>
                  <a:gd name="connsiteX3" fmla="*/ 802156 w 1637908"/>
                  <a:gd name="connsiteY3" fmla="*/ 142875 h 2402205"/>
                  <a:gd name="connsiteX4" fmla="*/ 885976 w 1637908"/>
                  <a:gd name="connsiteY4" fmla="*/ 165735 h 2402205"/>
                  <a:gd name="connsiteX5" fmla="*/ 1045996 w 1637908"/>
                  <a:gd name="connsiteY5" fmla="*/ 188595 h 2402205"/>
                  <a:gd name="connsiteX6" fmla="*/ 1127911 w 1637908"/>
                  <a:gd name="connsiteY6" fmla="*/ 209550 h 2402205"/>
                  <a:gd name="connsiteX7" fmla="*/ 1207921 w 1637908"/>
                  <a:gd name="connsiteY7" fmla="*/ 241935 h 2402205"/>
                  <a:gd name="connsiteX8" fmla="*/ 1303171 w 1637908"/>
                  <a:gd name="connsiteY8" fmla="*/ 306705 h 2402205"/>
                  <a:gd name="connsiteX9" fmla="*/ 1411756 w 1637908"/>
                  <a:gd name="connsiteY9" fmla="*/ 381000 h 2402205"/>
                  <a:gd name="connsiteX10" fmla="*/ 1526056 w 1637908"/>
                  <a:gd name="connsiteY10" fmla="*/ 462915 h 2402205"/>
                  <a:gd name="connsiteX11" fmla="*/ 1579396 w 1637908"/>
                  <a:gd name="connsiteY11" fmla="*/ 518160 h 2402205"/>
                  <a:gd name="connsiteX12" fmla="*/ 1602256 w 1637908"/>
                  <a:gd name="connsiteY12" fmla="*/ 546735 h 2402205"/>
                  <a:gd name="connsiteX13" fmla="*/ 1628926 w 1637908"/>
                  <a:gd name="connsiteY13" fmla="*/ 607695 h 2402205"/>
                  <a:gd name="connsiteX14" fmla="*/ 1636546 w 1637908"/>
                  <a:gd name="connsiteY14" fmla="*/ 674370 h 2402205"/>
                  <a:gd name="connsiteX15" fmla="*/ 1604161 w 1637908"/>
                  <a:gd name="connsiteY15" fmla="*/ 752475 h 2402205"/>
                  <a:gd name="connsiteX16" fmla="*/ 1527961 w 1637908"/>
                  <a:gd name="connsiteY16" fmla="*/ 836295 h 2402205"/>
                  <a:gd name="connsiteX17" fmla="*/ 1426996 w 1637908"/>
                  <a:gd name="connsiteY17" fmla="*/ 897255 h 2402205"/>
                  <a:gd name="connsiteX18" fmla="*/ 1240306 w 1637908"/>
                  <a:gd name="connsiteY18" fmla="*/ 962025 h 2402205"/>
                  <a:gd name="connsiteX19" fmla="*/ 1076476 w 1637908"/>
                  <a:gd name="connsiteY19" fmla="*/ 1003935 h 2402205"/>
                  <a:gd name="connsiteX20" fmla="*/ 952651 w 1637908"/>
                  <a:gd name="connsiteY20" fmla="*/ 1055370 h 2402205"/>
                  <a:gd name="connsiteX21" fmla="*/ 895501 w 1637908"/>
                  <a:gd name="connsiteY21" fmla="*/ 1097280 h 2402205"/>
                  <a:gd name="connsiteX22" fmla="*/ 857401 w 1637908"/>
                  <a:gd name="connsiteY22" fmla="*/ 1156335 h 2402205"/>
                  <a:gd name="connsiteX23" fmla="*/ 826921 w 1637908"/>
                  <a:gd name="connsiteY23" fmla="*/ 1226820 h 2402205"/>
                  <a:gd name="connsiteX24" fmla="*/ 817396 w 1637908"/>
                  <a:gd name="connsiteY24" fmla="*/ 1322070 h 2402205"/>
                  <a:gd name="connsiteX25" fmla="*/ 794536 w 1637908"/>
                  <a:gd name="connsiteY25" fmla="*/ 1419225 h 2402205"/>
                  <a:gd name="connsiteX26" fmla="*/ 724051 w 1637908"/>
                  <a:gd name="connsiteY26" fmla="*/ 1508760 h 2402205"/>
                  <a:gd name="connsiteX27" fmla="*/ 550697 w 1637908"/>
                  <a:gd name="connsiteY27" fmla="*/ 1602105 h 2402205"/>
                  <a:gd name="connsiteX28" fmla="*/ 341147 w 1637908"/>
                  <a:gd name="connsiteY28" fmla="*/ 1699260 h 2402205"/>
                  <a:gd name="connsiteX29" fmla="*/ 215417 w 1637908"/>
                  <a:gd name="connsiteY29" fmla="*/ 1769744 h 2402205"/>
                  <a:gd name="connsiteX30" fmla="*/ 148742 w 1637908"/>
                  <a:gd name="connsiteY30" fmla="*/ 1830704 h 2402205"/>
                  <a:gd name="connsiteX31" fmla="*/ 72542 w 1637908"/>
                  <a:gd name="connsiteY31" fmla="*/ 1922144 h 2402205"/>
                  <a:gd name="connsiteX32" fmla="*/ 26822 w 1637908"/>
                  <a:gd name="connsiteY32" fmla="*/ 2019299 h 2402205"/>
                  <a:gd name="connsiteX33" fmla="*/ 152 w 1637908"/>
                  <a:gd name="connsiteY33" fmla="*/ 2106929 h 2402205"/>
                  <a:gd name="connsiteX34" fmla="*/ 5866 w 1637908"/>
                  <a:gd name="connsiteY34" fmla="*/ 2257424 h 2402205"/>
                  <a:gd name="connsiteX35" fmla="*/ 53491 w 1637908"/>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9714 w 1638880"/>
                  <a:gd name="connsiteY30" fmla="*/ 183070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89793 w 1638880"/>
                  <a:gd name="connsiteY25" fmla="*/ 140970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78363 w 1638880"/>
                  <a:gd name="connsiteY25" fmla="*/ 145542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4558 w 1638880"/>
                  <a:gd name="connsiteY24" fmla="*/ 1285875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8880" h="2402205">
                    <a:moveTo>
                      <a:pt x="593578" y="0"/>
                    </a:moveTo>
                    <a:cubicBezTo>
                      <a:pt x="605008" y="20637"/>
                      <a:pt x="616438" y="41275"/>
                      <a:pt x="633583" y="59055"/>
                    </a:cubicBezTo>
                    <a:cubicBezTo>
                      <a:pt x="650728" y="76835"/>
                      <a:pt x="668191" y="92710"/>
                      <a:pt x="696448" y="106680"/>
                    </a:cubicBezTo>
                    <a:cubicBezTo>
                      <a:pt x="724705" y="120650"/>
                      <a:pt x="771378" y="133033"/>
                      <a:pt x="803128" y="142875"/>
                    </a:cubicBezTo>
                    <a:cubicBezTo>
                      <a:pt x="834878" y="152718"/>
                      <a:pt x="846308" y="158115"/>
                      <a:pt x="886948" y="165735"/>
                    </a:cubicBezTo>
                    <a:cubicBezTo>
                      <a:pt x="927588" y="173355"/>
                      <a:pt x="1006646" y="181293"/>
                      <a:pt x="1046968" y="188595"/>
                    </a:cubicBezTo>
                    <a:cubicBezTo>
                      <a:pt x="1087290" y="195897"/>
                      <a:pt x="1101896" y="200660"/>
                      <a:pt x="1128883" y="209550"/>
                    </a:cubicBezTo>
                    <a:cubicBezTo>
                      <a:pt x="1155870" y="218440"/>
                      <a:pt x="1179683" y="225743"/>
                      <a:pt x="1208893" y="241935"/>
                    </a:cubicBezTo>
                    <a:cubicBezTo>
                      <a:pt x="1238103" y="258128"/>
                      <a:pt x="1304143" y="306705"/>
                      <a:pt x="1304143" y="306705"/>
                    </a:cubicBezTo>
                    <a:lnTo>
                      <a:pt x="1412728" y="381000"/>
                    </a:lnTo>
                    <a:cubicBezTo>
                      <a:pt x="1449875" y="407035"/>
                      <a:pt x="1499088" y="440055"/>
                      <a:pt x="1527028" y="462915"/>
                    </a:cubicBezTo>
                    <a:cubicBezTo>
                      <a:pt x="1554968" y="485775"/>
                      <a:pt x="1567668" y="504190"/>
                      <a:pt x="1580368" y="518160"/>
                    </a:cubicBezTo>
                    <a:cubicBezTo>
                      <a:pt x="1593068" y="532130"/>
                      <a:pt x="1594973" y="531812"/>
                      <a:pt x="1603228" y="546735"/>
                    </a:cubicBezTo>
                    <a:cubicBezTo>
                      <a:pt x="1611483" y="561658"/>
                      <a:pt x="1624183" y="586423"/>
                      <a:pt x="1629898" y="607695"/>
                    </a:cubicBezTo>
                    <a:cubicBezTo>
                      <a:pt x="1635613" y="628967"/>
                      <a:pt x="1641645" y="650240"/>
                      <a:pt x="1637518" y="674370"/>
                    </a:cubicBezTo>
                    <a:cubicBezTo>
                      <a:pt x="1633391" y="698500"/>
                      <a:pt x="1623230" y="725488"/>
                      <a:pt x="1605133" y="752475"/>
                    </a:cubicBezTo>
                    <a:cubicBezTo>
                      <a:pt x="1587036" y="779462"/>
                      <a:pt x="1558460" y="812165"/>
                      <a:pt x="1528933" y="836295"/>
                    </a:cubicBezTo>
                    <a:cubicBezTo>
                      <a:pt x="1499406" y="860425"/>
                      <a:pt x="1475910" y="876300"/>
                      <a:pt x="1427968" y="897255"/>
                    </a:cubicBezTo>
                    <a:cubicBezTo>
                      <a:pt x="1380026" y="918210"/>
                      <a:pt x="1299698" y="944245"/>
                      <a:pt x="1241278" y="962025"/>
                    </a:cubicBezTo>
                    <a:cubicBezTo>
                      <a:pt x="1182858" y="979805"/>
                      <a:pt x="1125391" y="988378"/>
                      <a:pt x="1077448" y="1003935"/>
                    </a:cubicBezTo>
                    <a:cubicBezTo>
                      <a:pt x="1029506" y="1019493"/>
                      <a:pt x="983785" y="1039813"/>
                      <a:pt x="953623" y="1055370"/>
                    </a:cubicBezTo>
                    <a:cubicBezTo>
                      <a:pt x="923461" y="1070927"/>
                      <a:pt x="912348" y="1080453"/>
                      <a:pt x="896473" y="1097280"/>
                    </a:cubicBezTo>
                    <a:cubicBezTo>
                      <a:pt x="880598" y="1114107"/>
                      <a:pt x="869803" y="1134745"/>
                      <a:pt x="858373" y="1156335"/>
                    </a:cubicBezTo>
                    <a:cubicBezTo>
                      <a:pt x="846943" y="1177925"/>
                      <a:pt x="835195" y="1205230"/>
                      <a:pt x="827893" y="1226820"/>
                    </a:cubicBezTo>
                    <a:cubicBezTo>
                      <a:pt x="820591" y="1248410"/>
                      <a:pt x="818050" y="1260793"/>
                      <a:pt x="814558" y="1285875"/>
                    </a:cubicBezTo>
                    <a:cubicBezTo>
                      <a:pt x="811066" y="1310957"/>
                      <a:pt x="824400" y="1337310"/>
                      <a:pt x="806938" y="1377315"/>
                    </a:cubicBezTo>
                    <a:cubicBezTo>
                      <a:pt x="789476" y="1417320"/>
                      <a:pt x="771378" y="1484948"/>
                      <a:pt x="709783" y="1525905"/>
                    </a:cubicBezTo>
                    <a:cubicBezTo>
                      <a:pt x="648188" y="1566862"/>
                      <a:pt x="614216" y="1575118"/>
                      <a:pt x="551669" y="1607820"/>
                    </a:cubicBezTo>
                    <a:lnTo>
                      <a:pt x="342119" y="1699260"/>
                    </a:lnTo>
                    <a:lnTo>
                      <a:pt x="216389" y="1769744"/>
                    </a:lnTo>
                    <a:lnTo>
                      <a:pt x="142094" y="1826894"/>
                    </a:lnTo>
                    <a:lnTo>
                      <a:pt x="73514" y="1922144"/>
                    </a:lnTo>
                    <a:lnTo>
                      <a:pt x="27794" y="2019299"/>
                    </a:lnTo>
                    <a:lnTo>
                      <a:pt x="1124" y="2106929"/>
                    </a:lnTo>
                    <a:cubicBezTo>
                      <a:pt x="2076" y="2147251"/>
                      <a:pt x="-3957" y="2225356"/>
                      <a:pt x="4933" y="2274569"/>
                    </a:cubicBezTo>
                    <a:cubicBezTo>
                      <a:pt x="13823" y="2323782"/>
                      <a:pt x="50971" y="2378710"/>
                      <a:pt x="54463" y="2402205"/>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1" name="Suorakulmio 10"/>
            <p:cNvSpPr/>
            <p:nvPr userDrawn="1"/>
          </p:nvSpPr>
          <p:spPr>
            <a:xfrm>
              <a:off x="8550729" y="5715000"/>
              <a:ext cx="2460171" cy="114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ko 1"/>
          <p:cNvSpPr>
            <a:spLocks noGrp="1"/>
          </p:cNvSpPr>
          <p:nvPr>
            <p:ph type="ctrTitle"/>
          </p:nvPr>
        </p:nvSpPr>
        <p:spPr>
          <a:xfrm>
            <a:off x="1055688" y="3475038"/>
            <a:ext cx="10585450" cy="1658937"/>
          </a:xfrm>
        </p:spPr>
        <p:txBody>
          <a:bodyPr anchor="t"/>
          <a:lstStyle>
            <a:lvl1pPr algn="l">
              <a:defRPr sz="4800">
                <a:solidFill>
                  <a:schemeClr val="bg1"/>
                </a:solidFill>
              </a:defRPr>
            </a:lvl1pPr>
          </a:lstStyle>
          <a:p>
            <a:r>
              <a:rPr lang="fi-FI"/>
              <a:t>Muokkaa perustyyl. napsautt.</a:t>
            </a:r>
            <a:endParaRPr lang="fi-FI" dirty="0"/>
          </a:p>
        </p:txBody>
      </p:sp>
    </p:spTree>
    <p:extLst>
      <p:ext uri="{BB962C8B-B14F-4D97-AF65-F5344CB8AC3E}">
        <p14:creationId xmlns:p14="http://schemas.microsoft.com/office/powerpoint/2010/main" val="3438886126"/>
      </p:ext>
    </p:extLst>
  </p:cSld>
  <p:clrMapOvr>
    <a:masterClrMapping/>
  </p:clrMapOvr>
  <p:extLst>
    <p:ext uri="{DCECCB84-F9BA-43D5-87BE-67443E8EF086}">
      <p15:sldGuideLst xmlns:p15="http://schemas.microsoft.com/office/powerpoint/2012/main">
        <p15:guide id="1" pos="665" userDrawn="1">
          <p15:clr>
            <a:srgbClr val="FBAE40"/>
          </p15:clr>
        </p15:guide>
        <p15:guide id="2" orient="horz" pos="3952" userDrawn="1">
          <p15:clr>
            <a:srgbClr val="FBAE40"/>
          </p15:clr>
        </p15:guide>
        <p15:guide id="3"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EC4B043-F5F1-427E-9B64-385ABD15C270}" type="datetimeFigureOut">
              <a:rPr lang="fi-FI" smtClean="0"/>
              <a:t>24.3.2021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2AE57F97-EFE8-4168-A3EC-5BFC93D3FB5A}" type="slidenum">
              <a:rPr lang="fi-FI" smtClean="0"/>
              <a:t>‹#›</a:t>
            </a:fld>
            <a:endParaRPr lang="fi-FI"/>
          </a:p>
        </p:txBody>
      </p:sp>
    </p:spTree>
    <p:extLst>
      <p:ext uri="{BB962C8B-B14F-4D97-AF65-F5344CB8AC3E}">
        <p14:creationId xmlns:p14="http://schemas.microsoft.com/office/powerpoint/2010/main" val="1783741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Älä käytä">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357264" y="321890"/>
            <a:ext cx="10900348" cy="5632311"/>
          </a:xfrm>
          <a:prstGeom prst="rect">
            <a:avLst/>
          </a:prstGeom>
        </p:spPr>
        <p:txBody>
          <a:bodyPr wrap="square">
            <a:spAutoFit/>
          </a:bodyPr>
          <a:lstStyle/>
          <a:p>
            <a:r>
              <a:rPr lang="fi-FI" sz="6000" noProof="0" dirty="0">
                <a:solidFill>
                  <a:schemeClr val="bg1"/>
                </a:solidFill>
              </a:rPr>
              <a:t>Dia-asettelut tämän mallin jälkeen eivät kuulu mallipohjaan</a:t>
            </a:r>
            <a:r>
              <a:rPr lang="fi-FI" sz="6000" baseline="0" noProof="0" dirty="0">
                <a:solidFill>
                  <a:schemeClr val="bg1"/>
                </a:solidFill>
              </a:rPr>
              <a:t> vaan vanhaan esitykseen!</a:t>
            </a:r>
          </a:p>
          <a:p>
            <a:r>
              <a:rPr lang="fi-FI" sz="6000" baseline="0" noProof="0" dirty="0">
                <a:solidFill>
                  <a:schemeClr val="bg1"/>
                </a:solidFill>
              </a:rPr>
              <a:t>Älä käytä tämän kohdan jälkeen näkyviä asetteluja.</a:t>
            </a:r>
            <a:endParaRPr lang="fi-FI" sz="6000" noProof="0" dirty="0"/>
          </a:p>
        </p:txBody>
      </p:sp>
    </p:spTree>
    <p:extLst>
      <p:ext uri="{BB962C8B-B14F-4D97-AF65-F5344CB8AC3E}">
        <p14:creationId xmlns:p14="http://schemas.microsoft.com/office/powerpoint/2010/main" val="392232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EC4B043-F5F1-427E-9B64-385ABD15C270}" type="datetimeFigureOut">
              <a:rPr lang="fi-FI" smtClean="0"/>
              <a:t>24.3.2021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AE57F97-EFE8-4168-A3EC-5BFC93D3FB5A}" type="slidenum">
              <a:rPr lang="fi-FI" smtClean="0"/>
              <a:t>‹#›</a:t>
            </a:fld>
            <a:endParaRPr lang="fi-FI"/>
          </a:p>
        </p:txBody>
      </p:sp>
    </p:spTree>
    <p:extLst>
      <p:ext uri="{BB962C8B-B14F-4D97-AF65-F5344CB8AC3E}">
        <p14:creationId xmlns:p14="http://schemas.microsoft.com/office/powerpoint/2010/main" val="149504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bg>
      <p:bgPr>
        <a:solidFill>
          <a:schemeClr val="accent1"/>
        </a:solidFill>
        <a:effectLst/>
      </p:bgPr>
    </p:bg>
    <p:spTree>
      <p:nvGrpSpPr>
        <p:cNvPr id="1" name=""/>
        <p:cNvGrpSpPr/>
        <p:nvPr/>
      </p:nvGrpSpPr>
      <p:grpSpPr>
        <a:xfrm>
          <a:off x="0" y="0"/>
          <a:ext cx="0" cy="0"/>
          <a:chOff x="0" y="0"/>
          <a:chExt cx="0" cy="0"/>
        </a:xfrm>
      </p:grpSpPr>
      <p:grpSp>
        <p:nvGrpSpPr>
          <p:cNvPr id="7" name="Ryhmä 6"/>
          <p:cNvGrpSpPr/>
          <p:nvPr userDrawn="1"/>
        </p:nvGrpSpPr>
        <p:grpSpPr>
          <a:xfrm>
            <a:off x="0" y="1592"/>
            <a:ext cx="1216800" cy="6860217"/>
            <a:chOff x="0" y="1593"/>
            <a:chExt cx="1216800" cy="6839990"/>
          </a:xfrm>
        </p:grpSpPr>
        <p:sp>
          <p:nvSpPr>
            <p:cNvPr id="8" name="Suorakulmio 7"/>
            <p:cNvSpPr/>
            <p:nvPr userDrawn="1"/>
          </p:nvSpPr>
          <p:spPr>
            <a:xfrm>
              <a:off x="0" y="1593"/>
              <a:ext cx="1216800" cy="4571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p:cNvSpPr/>
            <p:nvPr userDrawn="1"/>
          </p:nvSpPr>
          <p:spPr>
            <a:xfrm>
              <a:off x="0" y="4573583"/>
              <a:ext cx="1216800" cy="22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0" name="Ryhmä 9"/>
          <p:cNvGrpSpPr/>
          <p:nvPr userDrawn="1"/>
        </p:nvGrpSpPr>
        <p:grpSpPr>
          <a:xfrm>
            <a:off x="612334" y="-5705"/>
            <a:ext cx="8119328" cy="6854190"/>
            <a:chOff x="612334" y="-5705"/>
            <a:chExt cx="8119328" cy="6854190"/>
          </a:xfrm>
        </p:grpSpPr>
        <p:grpSp>
          <p:nvGrpSpPr>
            <p:cNvPr id="11" name="Ryhmä 10"/>
            <p:cNvGrpSpPr/>
            <p:nvPr userDrawn="1"/>
          </p:nvGrpSpPr>
          <p:grpSpPr>
            <a:xfrm>
              <a:off x="612334" y="-1895"/>
              <a:ext cx="2911917" cy="6850380"/>
              <a:chOff x="612334" y="-1895"/>
              <a:chExt cx="2911917" cy="6850380"/>
            </a:xfrm>
          </p:grpSpPr>
          <p:sp>
            <p:nvSpPr>
              <p:cNvPr id="15" name="Puolivapaa piirto 14"/>
              <p:cNvSpPr/>
              <p:nvPr userDrawn="1"/>
            </p:nvSpPr>
            <p:spPr>
              <a:xfrm>
                <a:off x="612334" y="-1895"/>
                <a:ext cx="2911917" cy="6850380"/>
              </a:xfrm>
              <a:custGeom>
                <a:avLst/>
                <a:gdLst>
                  <a:gd name="connsiteX0" fmla="*/ 156359 w 524024"/>
                  <a:gd name="connsiteY0" fmla="*/ 0 h 1908810"/>
                  <a:gd name="connsiteX1" fmla="*/ 183029 w 524024"/>
                  <a:gd name="connsiteY1" fmla="*/ 89535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24024"/>
                  <a:gd name="connsiteY0" fmla="*/ 0 h 1908810"/>
                  <a:gd name="connsiteX1" fmla="*/ 179219 w 524024"/>
                  <a:gd name="connsiteY1" fmla="*/ 87630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73554"/>
                  <a:gd name="connsiteY0" fmla="*/ 0 h 1996440"/>
                  <a:gd name="connsiteX1" fmla="*/ 179219 w 573554"/>
                  <a:gd name="connsiteY1" fmla="*/ 87630 h 1996440"/>
                  <a:gd name="connsiteX2" fmla="*/ 171599 w 573554"/>
                  <a:gd name="connsiteY2" fmla="*/ 241935 h 1996440"/>
                  <a:gd name="connsiteX3" fmla="*/ 154454 w 573554"/>
                  <a:gd name="connsiteY3" fmla="*/ 381000 h 1996440"/>
                  <a:gd name="connsiteX4" fmla="*/ 118259 w 573554"/>
                  <a:gd name="connsiteY4" fmla="*/ 546735 h 1996440"/>
                  <a:gd name="connsiteX5" fmla="*/ 78254 w 573554"/>
                  <a:gd name="connsiteY5" fmla="*/ 670560 h 1996440"/>
                  <a:gd name="connsiteX6" fmla="*/ 40154 w 573554"/>
                  <a:gd name="connsiteY6" fmla="*/ 788670 h 1996440"/>
                  <a:gd name="connsiteX7" fmla="*/ 21104 w 573554"/>
                  <a:gd name="connsiteY7" fmla="*/ 864870 h 1996440"/>
                  <a:gd name="connsiteX8" fmla="*/ 3959 w 573554"/>
                  <a:gd name="connsiteY8" fmla="*/ 960120 h 1996440"/>
                  <a:gd name="connsiteX9" fmla="*/ 149 w 573554"/>
                  <a:gd name="connsiteY9" fmla="*/ 1053465 h 1996440"/>
                  <a:gd name="connsiteX10" fmla="*/ 2054 w 573554"/>
                  <a:gd name="connsiteY10" fmla="*/ 1120140 h 1996440"/>
                  <a:gd name="connsiteX11" fmla="*/ 13484 w 573554"/>
                  <a:gd name="connsiteY11" fmla="*/ 1179195 h 1996440"/>
                  <a:gd name="connsiteX12" fmla="*/ 57299 w 573554"/>
                  <a:gd name="connsiteY12" fmla="*/ 1247775 h 1996440"/>
                  <a:gd name="connsiteX13" fmla="*/ 122069 w 573554"/>
                  <a:gd name="connsiteY13" fmla="*/ 1346835 h 1996440"/>
                  <a:gd name="connsiteX14" fmla="*/ 264944 w 573554"/>
                  <a:gd name="connsiteY14" fmla="*/ 1524000 h 1996440"/>
                  <a:gd name="connsiteX15" fmla="*/ 365909 w 573554"/>
                  <a:gd name="connsiteY15" fmla="*/ 1663065 h 1996440"/>
                  <a:gd name="connsiteX16" fmla="*/ 457349 w 573554"/>
                  <a:gd name="connsiteY16" fmla="*/ 1796415 h 1996440"/>
                  <a:gd name="connsiteX17" fmla="*/ 508784 w 573554"/>
                  <a:gd name="connsiteY17" fmla="*/ 1885950 h 1996440"/>
                  <a:gd name="connsiteX18" fmla="*/ 573554 w 573554"/>
                  <a:gd name="connsiteY18" fmla="*/ 1996440 h 1996440"/>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617369 w 617369"/>
                  <a:gd name="connsiteY18" fmla="*/ 2093595 h 2093595"/>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564029 w 617369"/>
                  <a:gd name="connsiteY18" fmla="*/ 1986915 h 2093595"/>
                  <a:gd name="connsiteX19" fmla="*/ 617369 w 617369"/>
                  <a:gd name="connsiteY19" fmla="*/ 2093595 h 2093595"/>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76424 w 676424"/>
                  <a:gd name="connsiteY19" fmla="*/ 2255520 h 2255520"/>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11653 w 676424"/>
                  <a:gd name="connsiteY19" fmla="*/ 2093594 h 2255520"/>
                  <a:gd name="connsiteX20" fmla="*/ 676424 w 676424"/>
                  <a:gd name="connsiteY20" fmla="*/ 2255520 h 2255520"/>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704999 w 704999"/>
                  <a:gd name="connsiteY20" fmla="*/ 2398395 h 2398395"/>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661183 w 704999"/>
                  <a:gd name="connsiteY20" fmla="*/ 2242184 h 2398395"/>
                  <a:gd name="connsiteX21" fmla="*/ 704999 w 704999"/>
                  <a:gd name="connsiteY21" fmla="*/ 2398395 h 2398395"/>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714524 w 714524"/>
                  <a:gd name="connsiteY21" fmla="*/ 2529840 h 2529840"/>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689757 w 714524"/>
                  <a:gd name="connsiteY21" fmla="*/ 2371723 h 2529840"/>
                  <a:gd name="connsiteX22" fmla="*/ 714524 w 714524"/>
                  <a:gd name="connsiteY22" fmla="*/ 2529840 h 2529840"/>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20239 w 720239"/>
                  <a:gd name="connsiteY22" fmla="*/ 2607945 h 2607945"/>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06902 w 720239"/>
                  <a:gd name="connsiteY22" fmla="*/ 2480308 h 2607945"/>
                  <a:gd name="connsiteX23" fmla="*/ 720239 w 720239"/>
                  <a:gd name="connsiteY23" fmla="*/ 2607945 h 260794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8334 w 718334"/>
                  <a:gd name="connsiteY23" fmla="*/ 2726055 h 272605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6427 w 718334"/>
                  <a:gd name="connsiteY23" fmla="*/ 2625088 h 2726055"/>
                  <a:gd name="connsiteX24" fmla="*/ 718334 w 718334"/>
                  <a:gd name="connsiteY24" fmla="*/ 2726055 h 2726055"/>
                  <a:gd name="connsiteX0" fmla="*/ 156359 w 716609"/>
                  <a:gd name="connsiteY0" fmla="*/ 0 h 2802255"/>
                  <a:gd name="connsiteX1" fmla="*/ 179219 w 716609"/>
                  <a:gd name="connsiteY1" fmla="*/ 87630 h 2802255"/>
                  <a:gd name="connsiteX2" fmla="*/ 171599 w 716609"/>
                  <a:gd name="connsiteY2" fmla="*/ 241935 h 2802255"/>
                  <a:gd name="connsiteX3" fmla="*/ 154454 w 716609"/>
                  <a:gd name="connsiteY3" fmla="*/ 381000 h 2802255"/>
                  <a:gd name="connsiteX4" fmla="*/ 118259 w 716609"/>
                  <a:gd name="connsiteY4" fmla="*/ 546735 h 2802255"/>
                  <a:gd name="connsiteX5" fmla="*/ 78254 w 716609"/>
                  <a:gd name="connsiteY5" fmla="*/ 670560 h 2802255"/>
                  <a:gd name="connsiteX6" fmla="*/ 40154 w 716609"/>
                  <a:gd name="connsiteY6" fmla="*/ 788670 h 2802255"/>
                  <a:gd name="connsiteX7" fmla="*/ 21104 w 716609"/>
                  <a:gd name="connsiteY7" fmla="*/ 864870 h 2802255"/>
                  <a:gd name="connsiteX8" fmla="*/ 3959 w 716609"/>
                  <a:gd name="connsiteY8" fmla="*/ 960120 h 2802255"/>
                  <a:gd name="connsiteX9" fmla="*/ 149 w 716609"/>
                  <a:gd name="connsiteY9" fmla="*/ 1053465 h 2802255"/>
                  <a:gd name="connsiteX10" fmla="*/ 2054 w 716609"/>
                  <a:gd name="connsiteY10" fmla="*/ 1120140 h 2802255"/>
                  <a:gd name="connsiteX11" fmla="*/ 13484 w 716609"/>
                  <a:gd name="connsiteY11" fmla="*/ 1179195 h 2802255"/>
                  <a:gd name="connsiteX12" fmla="*/ 57299 w 716609"/>
                  <a:gd name="connsiteY12" fmla="*/ 1247775 h 2802255"/>
                  <a:gd name="connsiteX13" fmla="*/ 122069 w 716609"/>
                  <a:gd name="connsiteY13" fmla="*/ 1346835 h 2802255"/>
                  <a:gd name="connsiteX14" fmla="*/ 264944 w 716609"/>
                  <a:gd name="connsiteY14" fmla="*/ 1524000 h 2802255"/>
                  <a:gd name="connsiteX15" fmla="*/ 365909 w 716609"/>
                  <a:gd name="connsiteY15" fmla="*/ 1663065 h 2802255"/>
                  <a:gd name="connsiteX16" fmla="*/ 457349 w 716609"/>
                  <a:gd name="connsiteY16" fmla="*/ 1796415 h 2802255"/>
                  <a:gd name="connsiteX17" fmla="*/ 508784 w 716609"/>
                  <a:gd name="connsiteY17" fmla="*/ 1885950 h 2802255"/>
                  <a:gd name="connsiteX18" fmla="*/ 564029 w 716609"/>
                  <a:gd name="connsiteY18" fmla="*/ 1986915 h 2802255"/>
                  <a:gd name="connsiteX19" fmla="*/ 611653 w 716609"/>
                  <a:gd name="connsiteY19" fmla="*/ 2093594 h 2802255"/>
                  <a:gd name="connsiteX20" fmla="*/ 661183 w 716609"/>
                  <a:gd name="connsiteY20" fmla="*/ 2242184 h 2802255"/>
                  <a:gd name="connsiteX21" fmla="*/ 689757 w 716609"/>
                  <a:gd name="connsiteY21" fmla="*/ 2371723 h 2802255"/>
                  <a:gd name="connsiteX22" fmla="*/ 706902 w 716609"/>
                  <a:gd name="connsiteY22" fmla="*/ 2480308 h 2802255"/>
                  <a:gd name="connsiteX23" fmla="*/ 716427 w 716609"/>
                  <a:gd name="connsiteY23" fmla="*/ 2625088 h 2802255"/>
                  <a:gd name="connsiteX24" fmla="*/ 704999 w 716609"/>
                  <a:gd name="connsiteY24" fmla="*/ 2802255 h 2802255"/>
                  <a:gd name="connsiteX0" fmla="*/ 156359 w 716439"/>
                  <a:gd name="connsiteY0" fmla="*/ 0 h 2802255"/>
                  <a:gd name="connsiteX1" fmla="*/ 179219 w 716439"/>
                  <a:gd name="connsiteY1" fmla="*/ 87630 h 2802255"/>
                  <a:gd name="connsiteX2" fmla="*/ 171599 w 716439"/>
                  <a:gd name="connsiteY2" fmla="*/ 241935 h 2802255"/>
                  <a:gd name="connsiteX3" fmla="*/ 154454 w 716439"/>
                  <a:gd name="connsiteY3" fmla="*/ 381000 h 2802255"/>
                  <a:gd name="connsiteX4" fmla="*/ 118259 w 716439"/>
                  <a:gd name="connsiteY4" fmla="*/ 546735 h 2802255"/>
                  <a:gd name="connsiteX5" fmla="*/ 78254 w 716439"/>
                  <a:gd name="connsiteY5" fmla="*/ 670560 h 2802255"/>
                  <a:gd name="connsiteX6" fmla="*/ 40154 w 716439"/>
                  <a:gd name="connsiteY6" fmla="*/ 788670 h 2802255"/>
                  <a:gd name="connsiteX7" fmla="*/ 21104 w 716439"/>
                  <a:gd name="connsiteY7" fmla="*/ 864870 h 2802255"/>
                  <a:gd name="connsiteX8" fmla="*/ 3959 w 716439"/>
                  <a:gd name="connsiteY8" fmla="*/ 960120 h 2802255"/>
                  <a:gd name="connsiteX9" fmla="*/ 149 w 716439"/>
                  <a:gd name="connsiteY9" fmla="*/ 1053465 h 2802255"/>
                  <a:gd name="connsiteX10" fmla="*/ 2054 w 716439"/>
                  <a:gd name="connsiteY10" fmla="*/ 1120140 h 2802255"/>
                  <a:gd name="connsiteX11" fmla="*/ 13484 w 716439"/>
                  <a:gd name="connsiteY11" fmla="*/ 1179195 h 2802255"/>
                  <a:gd name="connsiteX12" fmla="*/ 57299 w 716439"/>
                  <a:gd name="connsiteY12" fmla="*/ 1247775 h 2802255"/>
                  <a:gd name="connsiteX13" fmla="*/ 122069 w 716439"/>
                  <a:gd name="connsiteY13" fmla="*/ 1346835 h 2802255"/>
                  <a:gd name="connsiteX14" fmla="*/ 264944 w 716439"/>
                  <a:gd name="connsiteY14" fmla="*/ 1524000 h 2802255"/>
                  <a:gd name="connsiteX15" fmla="*/ 365909 w 716439"/>
                  <a:gd name="connsiteY15" fmla="*/ 1663065 h 2802255"/>
                  <a:gd name="connsiteX16" fmla="*/ 457349 w 716439"/>
                  <a:gd name="connsiteY16" fmla="*/ 1796415 h 2802255"/>
                  <a:gd name="connsiteX17" fmla="*/ 508784 w 716439"/>
                  <a:gd name="connsiteY17" fmla="*/ 1885950 h 2802255"/>
                  <a:gd name="connsiteX18" fmla="*/ 564029 w 716439"/>
                  <a:gd name="connsiteY18" fmla="*/ 1986915 h 2802255"/>
                  <a:gd name="connsiteX19" fmla="*/ 611653 w 716439"/>
                  <a:gd name="connsiteY19" fmla="*/ 2093594 h 2802255"/>
                  <a:gd name="connsiteX20" fmla="*/ 661183 w 716439"/>
                  <a:gd name="connsiteY20" fmla="*/ 2242184 h 2802255"/>
                  <a:gd name="connsiteX21" fmla="*/ 689757 w 716439"/>
                  <a:gd name="connsiteY21" fmla="*/ 2371723 h 2802255"/>
                  <a:gd name="connsiteX22" fmla="*/ 706902 w 716439"/>
                  <a:gd name="connsiteY22" fmla="*/ 2480308 h 2802255"/>
                  <a:gd name="connsiteX23" fmla="*/ 716427 w 716439"/>
                  <a:gd name="connsiteY23" fmla="*/ 2625088 h 2802255"/>
                  <a:gd name="connsiteX24" fmla="*/ 708808 w 716439"/>
                  <a:gd name="connsiteY24" fmla="*/ 2737483 h 2802255"/>
                  <a:gd name="connsiteX25" fmla="*/ 704999 w 716439"/>
                  <a:gd name="connsiteY25" fmla="*/ 2802255 h 2802255"/>
                  <a:gd name="connsiteX0" fmla="*/ 156359 w 716439"/>
                  <a:gd name="connsiteY0" fmla="*/ 0 h 2927985"/>
                  <a:gd name="connsiteX1" fmla="*/ 179219 w 716439"/>
                  <a:gd name="connsiteY1" fmla="*/ 87630 h 2927985"/>
                  <a:gd name="connsiteX2" fmla="*/ 171599 w 716439"/>
                  <a:gd name="connsiteY2" fmla="*/ 241935 h 2927985"/>
                  <a:gd name="connsiteX3" fmla="*/ 154454 w 716439"/>
                  <a:gd name="connsiteY3" fmla="*/ 381000 h 2927985"/>
                  <a:gd name="connsiteX4" fmla="*/ 118259 w 716439"/>
                  <a:gd name="connsiteY4" fmla="*/ 546735 h 2927985"/>
                  <a:gd name="connsiteX5" fmla="*/ 78254 w 716439"/>
                  <a:gd name="connsiteY5" fmla="*/ 670560 h 2927985"/>
                  <a:gd name="connsiteX6" fmla="*/ 40154 w 716439"/>
                  <a:gd name="connsiteY6" fmla="*/ 788670 h 2927985"/>
                  <a:gd name="connsiteX7" fmla="*/ 21104 w 716439"/>
                  <a:gd name="connsiteY7" fmla="*/ 864870 h 2927985"/>
                  <a:gd name="connsiteX8" fmla="*/ 3959 w 716439"/>
                  <a:gd name="connsiteY8" fmla="*/ 960120 h 2927985"/>
                  <a:gd name="connsiteX9" fmla="*/ 149 w 716439"/>
                  <a:gd name="connsiteY9" fmla="*/ 1053465 h 2927985"/>
                  <a:gd name="connsiteX10" fmla="*/ 2054 w 716439"/>
                  <a:gd name="connsiteY10" fmla="*/ 1120140 h 2927985"/>
                  <a:gd name="connsiteX11" fmla="*/ 13484 w 716439"/>
                  <a:gd name="connsiteY11" fmla="*/ 1179195 h 2927985"/>
                  <a:gd name="connsiteX12" fmla="*/ 57299 w 716439"/>
                  <a:gd name="connsiteY12" fmla="*/ 1247775 h 2927985"/>
                  <a:gd name="connsiteX13" fmla="*/ 122069 w 716439"/>
                  <a:gd name="connsiteY13" fmla="*/ 1346835 h 2927985"/>
                  <a:gd name="connsiteX14" fmla="*/ 264944 w 716439"/>
                  <a:gd name="connsiteY14" fmla="*/ 1524000 h 2927985"/>
                  <a:gd name="connsiteX15" fmla="*/ 365909 w 716439"/>
                  <a:gd name="connsiteY15" fmla="*/ 1663065 h 2927985"/>
                  <a:gd name="connsiteX16" fmla="*/ 457349 w 716439"/>
                  <a:gd name="connsiteY16" fmla="*/ 1796415 h 2927985"/>
                  <a:gd name="connsiteX17" fmla="*/ 508784 w 716439"/>
                  <a:gd name="connsiteY17" fmla="*/ 1885950 h 2927985"/>
                  <a:gd name="connsiteX18" fmla="*/ 564029 w 716439"/>
                  <a:gd name="connsiteY18" fmla="*/ 1986915 h 2927985"/>
                  <a:gd name="connsiteX19" fmla="*/ 611653 w 716439"/>
                  <a:gd name="connsiteY19" fmla="*/ 2093594 h 2927985"/>
                  <a:gd name="connsiteX20" fmla="*/ 661183 w 716439"/>
                  <a:gd name="connsiteY20" fmla="*/ 2242184 h 2927985"/>
                  <a:gd name="connsiteX21" fmla="*/ 689757 w 716439"/>
                  <a:gd name="connsiteY21" fmla="*/ 2371723 h 2927985"/>
                  <a:gd name="connsiteX22" fmla="*/ 706902 w 716439"/>
                  <a:gd name="connsiteY22" fmla="*/ 2480308 h 2927985"/>
                  <a:gd name="connsiteX23" fmla="*/ 716427 w 716439"/>
                  <a:gd name="connsiteY23" fmla="*/ 2625088 h 2927985"/>
                  <a:gd name="connsiteX24" fmla="*/ 708808 w 716439"/>
                  <a:gd name="connsiteY24" fmla="*/ 2737483 h 2927985"/>
                  <a:gd name="connsiteX25" fmla="*/ 674519 w 716439"/>
                  <a:gd name="connsiteY25" fmla="*/ 2927985 h 2927985"/>
                  <a:gd name="connsiteX0" fmla="*/ 156359 w 716443"/>
                  <a:gd name="connsiteY0" fmla="*/ 0 h 2927985"/>
                  <a:gd name="connsiteX1" fmla="*/ 179219 w 716443"/>
                  <a:gd name="connsiteY1" fmla="*/ 87630 h 2927985"/>
                  <a:gd name="connsiteX2" fmla="*/ 171599 w 716443"/>
                  <a:gd name="connsiteY2" fmla="*/ 241935 h 2927985"/>
                  <a:gd name="connsiteX3" fmla="*/ 154454 w 716443"/>
                  <a:gd name="connsiteY3" fmla="*/ 381000 h 2927985"/>
                  <a:gd name="connsiteX4" fmla="*/ 118259 w 716443"/>
                  <a:gd name="connsiteY4" fmla="*/ 546735 h 2927985"/>
                  <a:gd name="connsiteX5" fmla="*/ 78254 w 716443"/>
                  <a:gd name="connsiteY5" fmla="*/ 670560 h 2927985"/>
                  <a:gd name="connsiteX6" fmla="*/ 40154 w 716443"/>
                  <a:gd name="connsiteY6" fmla="*/ 788670 h 2927985"/>
                  <a:gd name="connsiteX7" fmla="*/ 21104 w 716443"/>
                  <a:gd name="connsiteY7" fmla="*/ 864870 h 2927985"/>
                  <a:gd name="connsiteX8" fmla="*/ 3959 w 716443"/>
                  <a:gd name="connsiteY8" fmla="*/ 960120 h 2927985"/>
                  <a:gd name="connsiteX9" fmla="*/ 149 w 716443"/>
                  <a:gd name="connsiteY9" fmla="*/ 1053465 h 2927985"/>
                  <a:gd name="connsiteX10" fmla="*/ 2054 w 716443"/>
                  <a:gd name="connsiteY10" fmla="*/ 1120140 h 2927985"/>
                  <a:gd name="connsiteX11" fmla="*/ 13484 w 716443"/>
                  <a:gd name="connsiteY11" fmla="*/ 1179195 h 2927985"/>
                  <a:gd name="connsiteX12" fmla="*/ 57299 w 716443"/>
                  <a:gd name="connsiteY12" fmla="*/ 1247775 h 2927985"/>
                  <a:gd name="connsiteX13" fmla="*/ 122069 w 716443"/>
                  <a:gd name="connsiteY13" fmla="*/ 1346835 h 2927985"/>
                  <a:gd name="connsiteX14" fmla="*/ 264944 w 716443"/>
                  <a:gd name="connsiteY14" fmla="*/ 1524000 h 2927985"/>
                  <a:gd name="connsiteX15" fmla="*/ 365909 w 716443"/>
                  <a:gd name="connsiteY15" fmla="*/ 1663065 h 2927985"/>
                  <a:gd name="connsiteX16" fmla="*/ 457349 w 716443"/>
                  <a:gd name="connsiteY16" fmla="*/ 1796415 h 2927985"/>
                  <a:gd name="connsiteX17" fmla="*/ 508784 w 716443"/>
                  <a:gd name="connsiteY17" fmla="*/ 1885950 h 2927985"/>
                  <a:gd name="connsiteX18" fmla="*/ 564029 w 716443"/>
                  <a:gd name="connsiteY18" fmla="*/ 1986915 h 2927985"/>
                  <a:gd name="connsiteX19" fmla="*/ 611653 w 716443"/>
                  <a:gd name="connsiteY19" fmla="*/ 2093594 h 2927985"/>
                  <a:gd name="connsiteX20" fmla="*/ 661183 w 716443"/>
                  <a:gd name="connsiteY20" fmla="*/ 2242184 h 2927985"/>
                  <a:gd name="connsiteX21" fmla="*/ 689757 w 716443"/>
                  <a:gd name="connsiteY21" fmla="*/ 2371723 h 2927985"/>
                  <a:gd name="connsiteX22" fmla="*/ 706902 w 716443"/>
                  <a:gd name="connsiteY22" fmla="*/ 2480308 h 2927985"/>
                  <a:gd name="connsiteX23" fmla="*/ 716427 w 716443"/>
                  <a:gd name="connsiteY23" fmla="*/ 2625088 h 2927985"/>
                  <a:gd name="connsiteX24" fmla="*/ 708808 w 716443"/>
                  <a:gd name="connsiteY24" fmla="*/ 2737483 h 2927985"/>
                  <a:gd name="connsiteX25" fmla="*/ 695473 w 716443"/>
                  <a:gd name="connsiteY25" fmla="*/ 2836543 h 2927985"/>
                  <a:gd name="connsiteX26" fmla="*/ 674519 w 716443"/>
                  <a:gd name="connsiteY26" fmla="*/ 2927985 h 292798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44039 w 716443"/>
                  <a:gd name="connsiteY26" fmla="*/ 3007995 h 300799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68803 w 716443"/>
                  <a:gd name="connsiteY26" fmla="*/ 2941318 h 3007995"/>
                  <a:gd name="connsiteX27" fmla="*/ 644039 w 716443"/>
                  <a:gd name="connsiteY27" fmla="*/ 3007995 h 3007995"/>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577364 w 716443"/>
                  <a:gd name="connsiteY27" fmla="*/ 3158490 h 3158490"/>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619273 w 716443"/>
                  <a:gd name="connsiteY27" fmla="*/ 3065142 h 3158490"/>
                  <a:gd name="connsiteX28" fmla="*/ 577364 w 716443"/>
                  <a:gd name="connsiteY28" fmla="*/ 3158490 h 3158490"/>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39264 w 716443"/>
                  <a:gd name="connsiteY28" fmla="*/ 3225165 h 3225165"/>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75458 w 716443"/>
                  <a:gd name="connsiteY28" fmla="*/ 3150867 h 3225165"/>
                  <a:gd name="connsiteX29" fmla="*/ 539264 w 716443"/>
                  <a:gd name="connsiteY29" fmla="*/ 3225165 h 322516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390674 w 716443"/>
                  <a:gd name="connsiteY29" fmla="*/ 3419475 h 341947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476398 w 716443"/>
                  <a:gd name="connsiteY29" fmla="*/ 3299457 h 3419475"/>
                  <a:gd name="connsiteX30" fmla="*/ 390674 w 716443"/>
                  <a:gd name="connsiteY30" fmla="*/ 3419475 h 341947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148739 w 716443"/>
                  <a:gd name="connsiteY30" fmla="*/ 3682365 h 368236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236368 w 716443"/>
                  <a:gd name="connsiteY30" fmla="*/ 3579492 h 3682365"/>
                  <a:gd name="connsiteX31" fmla="*/ 148739 w 716443"/>
                  <a:gd name="connsiteY31" fmla="*/ 3682365 h 3682365"/>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36368 w 716443"/>
                  <a:gd name="connsiteY30" fmla="*/ 357949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95398 w 716443"/>
                  <a:gd name="connsiteY31" fmla="*/ 3752846 h 3798570"/>
                  <a:gd name="connsiteX32" fmla="*/ 57299 w 716443"/>
                  <a:gd name="connsiteY32" fmla="*/ 3798570 h 379857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2054 w 716443"/>
                  <a:gd name="connsiteY32" fmla="*/ 3878580 h 387858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55393 w 716443"/>
                  <a:gd name="connsiteY32" fmla="*/ 3806186 h 3878580"/>
                  <a:gd name="connsiteX33" fmla="*/ 2054 w 716443"/>
                  <a:gd name="connsiteY33" fmla="*/ 3878580 h 3878580"/>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13334 w 758204"/>
                  <a:gd name="connsiteY33" fmla="*/ 3941441 h 3975735"/>
                  <a:gd name="connsiteX34" fmla="*/ 0 w 758204"/>
                  <a:gd name="connsiteY34" fmla="*/ 3975735 h 397573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0 w 802019"/>
                  <a:gd name="connsiteY34"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19050 w 802019"/>
                  <a:gd name="connsiteY34" fmla="*/ 4086221 h 4154805"/>
                  <a:gd name="connsiteX35" fmla="*/ 0 w 802019"/>
                  <a:gd name="connsiteY35"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5715 w 802019"/>
                  <a:gd name="connsiteY34" fmla="*/ 4082411 h 4154805"/>
                  <a:gd name="connsiteX35" fmla="*/ 0 w 802019"/>
                  <a:gd name="connsiteY35" fmla="*/ 4154805 h 4154805"/>
                  <a:gd name="connsiteX0" fmla="*/ 237847 w 797931"/>
                  <a:gd name="connsiteY0" fmla="*/ 0 h 4299585"/>
                  <a:gd name="connsiteX1" fmla="*/ 260707 w 797931"/>
                  <a:gd name="connsiteY1" fmla="*/ 87630 h 4299585"/>
                  <a:gd name="connsiteX2" fmla="*/ 253087 w 797931"/>
                  <a:gd name="connsiteY2" fmla="*/ 241935 h 4299585"/>
                  <a:gd name="connsiteX3" fmla="*/ 235942 w 797931"/>
                  <a:gd name="connsiteY3" fmla="*/ 381000 h 4299585"/>
                  <a:gd name="connsiteX4" fmla="*/ 199747 w 797931"/>
                  <a:gd name="connsiteY4" fmla="*/ 546735 h 4299585"/>
                  <a:gd name="connsiteX5" fmla="*/ 159742 w 797931"/>
                  <a:gd name="connsiteY5" fmla="*/ 670560 h 4299585"/>
                  <a:gd name="connsiteX6" fmla="*/ 121642 w 797931"/>
                  <a:gd name="connsiteY6" fmla="*/ 788670 h 4299585"/>
                  <a:gd name="connsiteX7" fmla="*/ 102592 w 797931"/>
                  <a:gd name="connsiteY7" fmla="*/ 864870 h 4299585"/>
                  <a:gd name="connsiteX8" fmla="*/ 85447 w 797931"/>
                  <a:gd name="connsiteY8" fmla="*/ 960120 h 4299585"/>
                  <a:gd name="connsiteX9" fmla="*/ 81637 w 797931"/>
                  <a:gd name="connsiteY9" fmla="*/ 1053465 h 4299585"/>
                  <a:gd name="connsiteX10" fmla="*/ 83542 w 797931"/>
                  <a:gd name="connsiteY10" fmla="*/ 1120140 h 4299585"/>
                  <a:gd name="connsiteX11" fmla="*/ 94972 w 797931"/>
                  <a:gd name="connsiteY11" fmla="*/ 1179195 h 4299585"/>
                  <a:gd name="connsiteX12" fmla="*/ 138787 w 797931"/>
                  <a:gd name="connsiteY12" fmla="*/ 1247775 h 4299585"/>
                  <a:gd name="connsiteX13" fmla="*/ 203557 w 797931"/>
                  <a:gd name="connsiteY13" fmla="*/ 1346835 h 4299585"/>
                  <a:gd name="connsiteX14" fmla="*/ 346432 w 797931"/>
                  <a:gd name="connsiteY14" fmla="*/ 1524000 h 4299585"/>
                  <a:gd name="connsiteX15" fmla="*/ 447397 w 797931"/>
                  <a:gd name="connsiteY15" fmla="*/ 1663065 h 4299585"/>
                  <a:gd name="connsiteX16" fmla="*/ 538837 w 797931"/>
                  <a:gd name="connsiteY16" fmla="*/ 1796415 h 4299585"/>
                  <a:gd name="connsiteX17" fmla="*/ 590272 w 797931"/>
                  <a:gd name="connsiteY17" fmla="*/ 1885950 h 4299585"/>
                  <a:gd name="connsiteX18" fmla="*/ 645517 w 797931"/>
                  <a:gd name="connsiteY18" fmla="*/ 1986915 h 4299585"/>
                  <a:gd name="connsiteX19" fmla="*/ 693141 w 797931"/>
                  <a:gd name="connsiteY19" fmla="*/ 2093594 h 4299585"/>
                  <a:gd name="connsiteX20" fmla="*/ 742671 w 797931"/>
                  <a:gd name="connsiteY20" fmla="*/ 2242184 h 4299585"/>
                  <a:gd name="connsiteX21" fmla="*/ 771245 w 797931"/>
                  <a:gd name="connsiteY21" fmla="*/ 2371723 h 4299585"/>
                  <a:gd name="connsiteX22" fmla="*/ 788390 w 797931"/>
                  <a:gd name="connsiteY22" fmla="*/ 2480308 h 4299585"/>
                  <a:gd name="connsiteX23" fmla="*/ 797915 w 797931"/>
                  <a:gd name="connsiteY23" fmla="*/ 2625088 h 4299585"/>
                  <a:gd name="connsiteX24" fmla="*/ 790296 w 797931"/>
                  <a:gd name="connsiteY24" fmla="*/ 2737483 h 4299585"/>
                  <a:gd name="connsiteX25" fmla="*/ 776961 w 797931"/>
                  <a:gd name="connsiteY25" fmla="*/ 2836543 h 4299585"/>
                  <a:gd name="connsiteX26" fmla="*/ 750291 w 797931"/>
                  <a:gd name="connsiteY26" fmla="*/ 2941318 h 4299585"/>
                  <a:gd name="connsiteX27" fmla="*/ 700761 w 797931"/>
                  <a:gd name="connsiteY27" fmla="*/ 3065142 h 4299585"/>
                  <a:gd name="connsiteX28" fmla="*/ 656946 w 797931"/>
                  <a:gd name="connsiteY28" fmla="*/ 3150867 h 4299585"/>
                  <a:gd name="connsiteX29" fmla="*/ 563601 w 797931"/>
                  <a:gd name="connsiteY29" fmla="*/ 3305172 h 4299585"/>
                  <a:gd name="connsiteX30" fmla="*/ 327381 w 797931"/>
                  <a:gd name="connsiteY30" fmla="*/ 3587112 h 4299585"/>
                  <a:gd name="connsiteX31" fmla="*/ 176886 w 797931"/>
                  <a:gd name="connsiteY31" fmla="*/ 3752846 h 4299585"/>
                  <a:gd name="connsiteX32" fmla="*/ 136881 w 797931"/>
                  <a:gd name="connsiteY32" fmla="*/ 3806186 h 4299585"/>
                  <a:gd name="connsiteX33" fmla="*/ 53061 w 797931"/>
                  <a:gd name="connsiteY33" fmla="*/ 3941441 h 4299585"/>
                  <a:gd name="connsiteX34" fmla="*/ 1627 w 797931"/>
                  <a:gd name="connsiteY34" fmla="*/ 4082411 h 4299585"/>
                  <a:gd name="connsiteX35" fmla="*/ 24487 w 797931"/>
                  <a:gd name="connsiteY35" fmla="*/ 4299585 h 4299585"/>
                  <a:gd name="connsiteX0" fmla="*/ 237967 w 798051"/>
                  <a:gd name="connsiteY0" fmla="*/ 0 h 4299585"/>
                  <a:gd name="connsiteX1" fmla="*/ 260827 w 798051"/>
                  <a:gd name="connsiteY1" fmla="*/ 87630 h 4299585"/>
                  <a:gd name="connsiteX2" fmla="*/ 253207 w 798051"/>
                  <a:gd name="connsiteY2" fmla="*/ 241935 h 4299585"/>
                  <a:gd name="connsiteX3" fmla="*/ 236062 w 798051"/>
                  <a:gd name="connsiteY3" fmla="*/ 381000 h 4299585"/>
                  <a:gd name="connsiteX4" fmla="*/ 199867 w 798051"/>
                  <a:gd name="connsiteY4" fmla="*/ 546735 h 4299585"/>
                  <a:gd name="connsiteX5" fmla="*/ 159862 w 798051"/>
                  <a:gd name="connsiteY5" fmla="*/ 670560 h 4299585"/>
                  <a:gd name="connsiteX6" fmla="*/ 121762 w 798051"/>
                  <a:gd name="connsiteY6" fmla="*/ 788670 h 4299585"/>
                  <a:gd name="connsiteX7" fmla="*/ 102712 w 798051"/>
                  <a:gd name="connsiteY7" fmla="*/ 864870 h 4299585"/>
                  <a:gd name="connsiteX8" fmla="*/ 85567 w 798051"/>
                  <a:gd name="connsiteY8" fmla="*/ 960120 h 4299585"/>
                  <a:gd name="connsiteX9" fmla="*/ 81757 w 798051"/>
                  <a:gd name="connsiteY9" fmla="*/ 1053465 h 4299585"/>
                  <a:gd name="connsiteX10" fmla="*/ 83662 w 798051"/>
                  <a:gd name="connsiteY10" fmla="*/ 1120140 h 4299585"/>
                  <a:gd name="connsiteX11" fmla="*/ 95092 w 798051"/>
                  <a:gd name="connsiteY11" fmla="*/ 1179195 h 4299585"/>
                  <a:gd name="connsiteX12" fmla="*/ 138907 w 798051"/>
                  <a:gd name="connsiteY12" fmla="*/ 1247775 h 4299585"/>
                  <a:gd name="connsiteX13" fmla="*/ 203677 w 798051"/>
                  <a:gd name="connsiteY13" fmla="*/ 1346835 h 4299585"/>
                  <a:gd name="connsiteX14" fmla="*/ 346552 w 798051"/>
                  <a:gd name="connsiteY14" fmla="*/ 1524000 h 4299585"/>
                  <a:gd name="connsiteX15" fmla="*/ 447517 w 798051"/>
                  <a:gd name="connsiteY15" fmla="*/ 1663065 h 4299585"/>
                  <a:gd name="connsiteX16" fmla="*/ 538957 w 798051"/>
                  <a:gd name="connsiteY16" fmla="*/ 1796415 h 4299585"/>
                  <a:gd name="connsiteX17" fmla="*/ 590392 w 798051"/>
                  <a:gd name="connsiteY17" fmla="*/ 1885950 h 4299585"/>
                  <a:gd name="connsiteX18" fmla="*/ 645637 w 798051"/>
                  <a:gd name="connsiteY18" fmla="*/ 1986915 h 4299585"/>
                  <a:gd name="connsiteX19" fmla="*/ 693261 w 798051"/>
                  <a:gd name="connsiteY19" fmla="*/ 2093594 h 4299585"/>
                  <a:gd name="connsiteX20" fmla="*/ 742791 w 798051"/>
                  <a:gd name="connsiteY20" fmla="*/ 2242184 h 4299585"/>
                  <a:gd name="connsiteX21" fmla="*/ 771365 w 798051"/>
                  <a:gd name="connsiteY21" fmla="*/ 2371723 h 4299585"/>
                  <a:gd name="connsiteX22" fmla="*/ 788510 w 798051"/>
                  <a:gd name="connsiteY22" fmla="*/ 2480308 h 4299585"/>
                  <a:gd name="connsiteX23" fmla="*/ 798035 w 798051"/>
                  <a:gd name="connsiteY23" fmla="*/ 2625088 h 4299585"/>
                  <a:gd name="connsiteX24" fmla="*/ 790416 w 798051"/>
                  <a:gd name="connsiteY24" fmla="*/ 2737483 h 4299585"/>
                  <a:gd name="connsiteX25" fmla="*/ 777081 w 798051"/>
                  <a:gd name="connsiteY25" fmla="*/ 2836543 h 4299585"/>
                  <a:gd name="connsiteX26" fmla="*/ 750411 w 798051"/>
                  <a:gd name="connsiteY26" fmla="*/ 2941318 h 4299585"/>
                  <a:gd name="connsiteX27" fmla="*/ 700881 w 798051"/>
                  <a:gd name="connsiteY27" fmla="*/ 3065142 h 4299585"/>
                  <a:gd name="connsiteX28" fmla="*/ 657066 w 798051"/>
                  <a:gd name="connsiteY28" fmla="*/ 3150867 h 4299585"/>
                  <a:gd name="connsiteX29" fmla="*/ 563721 w 798051"/>
                  <a:gd name="connsiteY29" fmla="*/ 3305172 h 4299585"/>
                  <a:gd name="connsiteX30" fmla="*/ 327501 w 798051"/>
                  <a:gd name="connsiteY30" fmla="*/ 3587112 h 4299585"/>
                  <a:gd name="connsiteX31" fmla="*/ 177006 w 798051"/>
                  <a:gd name="connsiteY31" fmla="*/ 3752846 h 4299585"/>
                  <a:gd name="connsiteX32" fmla="*/ 137001 w 798051"/>
                  <a:gd name="connsiteY32" fmla="*/ 3806186 h 4299585"/>
                  <a:gd name="connsiteX33" fmla="*/ 53181 w 798051"/>
                  <a:gd name="connsiteY33" fmla="*/ 3941441 h 4299585"/>
                  <a:gd name="connsiteX34" fmla="*/ 1747 w 798051"/>
                  <a:gd name="connsiteY34" fmla="*/ 4082411 h 4299585"/>
                  <a:gd name="connsiteX35" fmla="*/ 13177 w 798051"/>
                  <a:gd name="connsiteY35" fmla="*/ 4229096 h 4299585"/>
                  <a:gd name="connsiteX36" fmla="*/ 24607 w 798051"/>
                  <a:gd name="connsiteY36" fmla="*/ 4299585 h 4299585"/>
                  <a:gd name="connsiteX0" fmla="*/ 241109 w 801193"/>
                  <a:gd name="connsiteY0" fmla="*/ 0 h 4299585"/>
                  <a:gd name="connsiteX1" fmla="*/ 263969 w 801193"/>
                  <a:gd name="connsiteY1" fmla="*/ 87630 h 4299585"/>
                  <a:gd name="connsiteX2" fmla="*/ 256349 w 801193"/>
                  <a:gd name="connsiteY2" fmla="*/ 241935 h 4299585"/>
                  <a:gd name="connsiteX3" fmla="*/ 239204 w 801193"/>
                  <a:gd name="connsiteY3" fmla="*/ 381000 h 4299585"/>
                  <a:gd name="connsiteX4" fmla="*/ 203009 w 801193"/>
                  <a:gd name="connsiteY4" fmla="*/ 546735 h 4299585"/>
                  <a:gd name="connsiteX5" fmla="*/ 163004 w 801193"/>
                  <a:gd name="connsiteY5" fmla="*/ 670560 h 4299585"/>
                  <a:gd name="connsiteX6" fmla="*/ 124904 w 801193"/>
                  <a:gd name="connsiteY6" fmla="*/ 788670 h 4299585"/>
                  <a:gd name="connsiteX7" fmla="*/ 105854 w 801193"/>
                  <a:gd name="connsiteY7" fmla="*/ 864870 h 4299585"/>
                  <a:gd name="connsiteX8" fmla="*/ 88709 w 801193"/>
                  <a:gd name="connsiteY8" fmla="*/ 960120 h 4299585"/>
                  <a:gd name="connsiteX9" fmla="*/ 84899 w 801193"/>
                  <a:gd name="connsiteY9" fmla="*/ 1053465 h 4299585"/>
                  <a:gd name="connsiteX10" fmla="*/ 86804 w 801193"/>
                  <a:gd name="connsiteY10" fmla="*/ 1120140 h 4299585"/>
                  <a:gd name="connsiteX11" fmla="*/ 98234 w 801193"/>
                  <a:gd name="connsiteY11" fmla="*/ 1179195 h 4299585"/>
                  <a:gd name="connsiteX12" fmla="*/ 142049 w 801193"/>
                  <a:gd name="connsiteY12" fmla="*/ 1247775 h 4299585"/>
                  <a:gd name="connsiteX13" fmla="*/ 206819 w 801193"/>
                  <a:gd name="connsiteY13" fmla="*/ 1346835 h 4299585"/>
                  <a:gd name="connsiteX14" fmla="*/ 349694 w 801193"/>
                  <a:gd name="connsiteY14" fmla="*/ 1524000 h 4299585"/>
                  <a:gd name="connsiteX15" fmla="*/ 450659 w 801193"/>
                  <a:gd name="connsiteY15" fmla="*/ 1663065 h 4299585"/>
                  <a:gd name="connsiteX16" fmla="*/ 542099 w 801193"/>
                  <a:gd name="connsiteY16" fmla="*/ 1796415 h 4299585"/>
                  <a:gd name="connsiteX17" fmla="*/ 593534 w 801193"/>
                  <a:gd name="connsiteY17" fmla="*/ 1885950 h 4299585"/>
                  <a:gd name="connsiteX18" fmla="*/ 648779 w 801193"/>
                  <a:gd name="connsiteY18" fmla="*/ 1986915 h 4299585"/>
                  <a:gd name="connsiteX19" fmla="*/ 696403 w 801193"/>
                  <a:gd name="connsiteY19" fmla="*/ 2093594 h 4299585"/>
                  <a:gd name="connsiteX20" fmla="*/ 745933 w 801193"/>
                  <a:gd name="connsiteY20" fmla="*/ 2242184 h 4299585"/>
                  <a:gd name="connsiteX21" fmla="*/ 774507 w 801193"/>
                  <a:gd name="connsiteY21" fmla="*/ 2371723 h 4299585"/>
                  <a:gd name="connsiteX22" fmla="*/ 791652 w 801193"/>
                  <a:gd name="connsiteY22" fmla="*/ 2480308 h 4299585"/>
                  <a:gd name="connsiteX23" fmla="*/ 801177 w 801193"/>
                  <a:gd name="connsiteY23" fmla="*/ 2625088 h 4299585"/>
                  <a:gd name="connsiteX24" fmla="*/ 793558 w 801193"/>
                  <a:gd name="connsiteY24" fmla="*/ 2737483 h 4299585"/>
                  <a:gd name="connsiteX25" fmla="*/ 780223 w 801193"/>
                  <a:gd name="connsiteY25" fmla="*/ 2836543 h 4299585"/>
                  <a:gd name="connsiteX26" fmla="*/ 753553 w 801193"/>
                  <a:gd name="connsiteY26" fmla="*/ 2941318 h 4299585"/>
                  <a:gd name="connsiteX27" fmla="*/ 704023 w 801193"/>
                  <a:gd name="connsiteY27" fmla="*/ 3065142 h 4299585"/>
                  <a:gd name="connsiteX28" fmla="*/ 660208 w 801193"/>
                  <a:gd name="connsiteY28" fmla="*/ 3150867 h 4299585"/>
                  <a:gd name="connsiteX29" fmla="*/ 566863 w 801193"/>
                  <a:gd name="connsiteY29" fmla="*/ 3305172 h 4299585"/>
                  <a:gd name="connsiteX30" fmla="*/ 330643 w 801193"/>
                  <a:gd name="connsiteY30" fmla="*/ 3587112 h 4299585"/>
                  <a:gd name="connsiteX31" fmla="*/ 180148 w 801193"/>
                  <a:gd name="connsiteY31" fmla="*/ 3752846 h 4299585"/>
                  <a:gd name="connsiteX32" fmla="*/ 140143 w 801193"/>
                  <a:gd name="connsiteY32" fmla="*/ 3806186 h 4299585"/>
                  <a:gd name="connsiteX33" fmla="*/ 56323 w 801193"/>
                  <a:gd name="connsiteY33" fmla="*/ 3941441 h 4299585"/>
                  <a:gd name="connsiteX34" fmla="*/ 4889 w 801193"/>
                  <a:gd name="connsiteY34" fmla="*/ 4082411 h 4299585"/>
                  <a:gd name="connsiteX35" fmla="*/ 2984 w 801193"/>
                  <a:gd name="connsiteY35" fmla="*/ 4225286 h 4299585"/>
                  <a:gd name="connsiteX36" fmla="*/ 27749 w 801193"/>
                  <a:gd name="connsiteY36" fmla="*/ 4299585 h 4299585"/>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88709 w 801193"/>
                  <a:gd name="connsiteY36" fmla="*/ 4415790 h 4415790"/>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58229 w 801193"/>
                  <a:gd name="connsiteY36" fmla="*/ 4343395 h 4415790"/>
                  <a:gd name="connsiteX37" fmla="*/ 88709 w 801193"/>
                  <a:gd name="connsiteY37" fmla="*/ 4415790 h 4415790"/>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83959 w 801193"/>
                  <a:gd name="connsiteY37" fmla="*/ 4524375 h 4524375"/>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30619 w 801193"/>
                  <a:gd name="connsiteY37" fmla="*/ 4451980 h 4524375"/>
                  <a:gd name="connsiteX38" fmla="*/ 183959 w 801193"/>
                  <a:gd name="connsiteY38" fmla="*/ 4524375 h 45243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414464 w 801193"/>
                  <a:gd name="connsiteY38"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414464 w 801193"/>
                  <a:gd name="connsiteY39"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345884 w 801193"/>
                  <a:gd name="connsiteY39" fmla="*/ 4653910 h 4714875"/>
                  <a:gd name="connsiteX40" fmla="*/ 414464 w 801193"/>
                  <a:gd name="connsiteY40" fmla="*/ 4714875 h 4714875"/>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1041209 w 1041209"/>
                  <a:gd name="connsiteY40"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5677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989774 w 1041209"/>
                  <a:gd name="connsiteY41" fmla="*/ 5092059 h 5124450"/>
                  <a:gd name="connsiteX42" fmla="*/ 1041209 w 1041209"/>
                  <a:gd name="connsiteY42" fmla="*/ 5124450 h 51244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40269 w 1140269"/>
                  <a:gd name="connsiteY42" fmla="*/ 5200650 h 52006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11694 w 1140269"/>
                  <a:gd name="connsiteY42" fmla="*/ 5179689 h 5200650"/>
                  <a:gd name="connsiteX43" fmla="*/ 1140269 w 1140269"/>
                  <a:gd name="connsiteY43" fmla="*/ 5200650 h 5200650"/>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416494 w 1416494"/>
                  <a:gd name="connsiteY43"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416494 w 1416494"/>
                  <a:gd name="connsiteY44"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40293 w 1416494"/>
                  <a:gd name="connsiteY44" fmla="*/ 5495919 h 5606415"/>
                  <a:gd name="connsiteX45" fmla="*/ 1416494 w 1416494"/>
                  <a:gd name="connsiteY45"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26958 w 1416494"/>
                  <a:gd name="connsiteY44" fmla="*/ 5497824 h 5606415"/>
                  <a:gd name="connsiteX45" fmla="*/ 1416494 w 1416494"/>
                  <a:gd name="connsiteY45" fmla="*/ 5606415 h 5606415"/>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639379 w 1639379"/>
                  <a:gd name="connsiteY45"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96503 w 1639379"/>
                  <a:gd name="connsiteY45" fmla="*/ 5673083 h 5817870"/>
                  <a:gd name="connsiteX46" fmla="*/ 1639379 w 1639379"/>
                  <a:gd name="connsiteY46"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77453 w 1639379"/>
                  <a:gd name="connsiteY45" fmla="*/ 5676893 h 5817870"/>
                  <a:gd name="connsiteX46" fmla="*/ 1639379 w 1639379"/>
                  <a:gd name="connsiteY46" fmla="*/ 5817870 h 581787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934654 w 1934654"/>
                  <a:gd name="connsiteY46"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734627 w 1934654"/>
                  <a:gd name="connsiteY46" fmla="*/ 580071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82252 w 1934654"/>
                  <a:gd name="connsiteY47" fmla="*/ 5854058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8432 w 1934654"/>
                  <a:gd name="connsiteY47" fmla="*/ 5852153 h 5901690"/>
                  <a:gd name="connsiteX48" fmla="*/ 1772727 w 1934654"/>
                  <a:gd name="connsiteY48" fmla="*/ 5894063 h 5901690"/>
                  <a:gd name="connsiteX49" fmla="*/ 1934654 w 1934654"/>
                  <a:gd name="connsiteY49"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2717 w 1934654"/>
                  <a:gd name="connsiteY47" fmla="*/ 5854058 h 5901690"/>
                  <a:gd name="connsiteX48" fmla="*/ 1772727 w 1934654"/>
                  <a:gd name="connsiteY48" fmla="*/ 5894063 h 5901690"/>
                  <a:gd name="connsiteX49" fmla="*/ 1934654 w 1934654"/>
                  <a:gd name="connsiteY49" fmla="*/ 5901690 h 5901690"/>
                  <a:gd name="connsiteX0" fmla="*/ 241109 w 1934654"/>
                  <a:gd name="connsiteY0" fmla="*/ 0 h 5903713"/>
                  <a:gd name="connsiteX1" fmla="*/ 263969 w 1934654"/>
                  <a:gd name="connsiteY1" fmla="*/ 87630 h 5903713"/>
                  <a:gd name="connsiteX2" fmla="*/ 256349 w 1934654"/>
                  <a:gd name="connsiteY2" fmla="*/ 241935 h 5903713"/>
                  <a:gd name="connsiteX3" fmla="*/ 239204 w 1934654"/>
                  <a:gd name="connsiteY3" fmla="*/ 381000 h 5903713"/>
                  <a:gd name="connsiteX4" fmla="*/ 203009 w 1934654"/>
                  <a:gd name="connsiteY4" fmla="*/ 546735 h 5903713"/>
                  <a:gd name="connsiteX5" fmla="*/ 163004 w 1934654"/>
                  <a:gd name="connsiteY5" fmla="*/ 670560 h 5903713"/>
                  <a:gd name="connsiteX6" fmla="*/ 124904 w 1934654"/>
                  <a:gd name="connsiteY6" fmla="*/ 788670 h 5903713"/>
                  <a:gd name="connsiteX7" fmla="*/ 105854 w 1934654"/>
                  <a:gd name="connsiteY7" fmla="*/ 864870 h 5903713"/>
                  <a:gd name="connsiteX8" fmla="*/ 88709 w 1934654"/>
                  <a:gd name="connsiteY8" fmla="*/ 960120 h 5903713"/>
                  <a:gd name="connsiteX9" fmla="*/ 84899 w 1934654"/>
                  <a:gd name="connsiteY9" fmla="*/ 1053465 h 5903713"/>
                  <a:gd name="connsiteX10" fmla="*/ 86804 w 1934654"/>
                  <a:gd name="connsiteY10" fmla="*/ 1120140 h 5903713"/>
                  <a:gd name="connsiteX11" fmla="*/ 98234 w 1934654"/>
                  <a:gd name="connsiteY11" fmla="*/ 1179195 h 5903713"/>
                  <a:gd name="connsiteX12" fmla="*/ 142049 w 1934654"/>
                  <a:gd name="connsiteY12" fmla="*/ 1247775 h 5903713"/>
                  <a:gd name="connsiteX13" fmla="*/ 206819 w 1934654"/>
                  <a:gd name="connsiteY13" fmla="*/ 1346835 h 5903713"/>
                  <a:gd name="connsiteX14" fmla="*/ 349694 w 1934654"/>
                  <a:gd name="connsiteY14" fmla="*/ 1524000 h 5903713"/>
                  <a:gd name="connsiteX15" fmla="*/ 450659 w 1934654"/>
                  <a:gd name="connsiteY15" fmla="*/ 1663065 h 5903713"/>
                  <a:gd name="connsiteX16" fmla="*/ 542099 w 1934654"/>
                  <a:gd name="connsiteY16" fmla="*/ 1796415 h 5903713"/>
                  <a:gd name="connsiteX17" fmla="*/ 593534 w 1934654"/>
                  <a:gd name="connsiteY17" fmla="*/ 1885950 h 5903713"/>
                  <a:gd name="connsiteX18" fmla="*/ 648779 w 1934654"/>
                  <a:gd name="connsiteY18" fmla="*/ 1986915 h 5903713"/>
                  <a:gd name="connsiteX19" fmla="*/ 696403 w 1934654"/>
                  <a:gd name="connsiteY19" fmla="*/ 2093594 h 5903713"/>
                  <a:gd name="connsiteX20" fmla="*/ 745933 w 1934654"/>
                  <a:gd name="connsiteY20" fmla="*/ 2242184 h 5903713"/>
                  <a:gd name="connsiteX21" fmla="*/ 774507 w 1934654"/>
                  <a:gd name="connsiteY21" fmla="*/ 2371723 h 5903713"/>
                  <a:gd name="connsiteX22" fmla="*/ 791652 w 1934654"/>
                  <a:gd name="connsiteY22" fmla="*/ 2480308 h 5903713"/>
                  <a:gd name="connsiteX23" fmla="*/ 801177 w 1934654"/>
                  <a:gd name="connsiteY23" fmla="*/ 2625088 h 5903713"/>
                  <a:gd name="connsiteX24" fmla="*/ 793558 w 1934654"/>
                  <a:gd name="connsiteY24" fmla="*/ 2737483 h 5903713"/>
                  <a:gd name="connsiteX25" fmla="*/ 780223 w 1934654"/>
                  <a:gd name="connsiteY25" fmla="*/ 2836543 h 5903713"/>
                  <a:gd name="connsiteX26" fmla="*/ 753553 w 1934654"/>
                  <a:gd name="connsiteY26" fmla="*/ 2941318 h 5903713"/>
                  <a:gd name="connsiteX27" fmla="*/ 704023 w 1934654"/>
                  <a:gd name="connsiteY27" fmla="*/ 3065142 h 5903713"/>
                  <a:gd name="connsiteX28" fmla="*/ 660208 w 1934654"/>
                  <a:gd name="connsiteY28" fmla="*/ 3150867 h 5903713"/>
                  <a:gd name="connsiteX29" fmla="*/ 566863 w 1934654"/>
                  <a:gd name="connsiteY29" fmla="*/ 3305172 h 5903713"/>
                  <a:gd name="connsiteX30" fmla="*/ 330643 w 1934654"/>
                  <a:gd name="connsiteY30" fmla="*/ 3587112 h 5903713"/>
                  <a:gd name="connsiteX31" fmla="*/ 180148 w 1934654"/>
                  <a:gd name="connsiteY31" fmla="*/ 3752846 h 5903713"/>
                  <a:gd name="connsiteX32" fmla="*/ 140143 w 1934654"/>
                  <a:gd name="connsiteY32" fmla="*/ 3806186 h 5903713"/>
                  <a:gd name="connsiteX33" fmla="*/ 56323 w 1934654"/>
                  <a:gd name="connsiteY33" fmla="*/ 3941441 h 5903713"/>
                  <a:gd name="connsiteX34" fmla="*/ 4889 w 1934654"/>
                  <a:gd name="connsiteY34" fmla="*/ 4082411 h 5903713"/>
                  <a:gd name="connsiteX35" fmla="*/ 2984 w 1934654"/>
                  <a:gd name="connsiteY35" fmla="*/ 4225286 h 5903713"/>
                  <a:gd name="connsiteX36" fmla="*/ 58229 w 1934654"/>
                  <a:gd name="connsiteY36" fmla="*/ 4343395 h 5903713"/>
                  <a:gd name="connsiteX37" fmla="*/ 130619 w 1934654"/>
                  <a:gd name="connsiteY37" fmla="*/ 4451980 h 5903713"/>
                  <a:gd name="connsiteX38" fmla="*/ 222059 w 1934654"/>
                  <a:gd name="connsiteY38" fmla="*/ 4543420 h 5903713"/>
                  <a:gd name="connsiteX39" fmla="*/ 345884 w 1934654"/>
                  <a:gd name="connsiteY39" fmla="*/ 4653910 h 5903713"/>
                  <a:gd name="connsiteX40" fmla="*/ 494474 w 1934654"/>
                  <a:gd name="connsiteY40" fmla="*/ 4772019 h 5903713"/>
                  <a:gd name="connsiteX41" fmla="*/ 989774 w 1934654"/>
                  <a:gd name="connsiteY41" fmla="*/ 5092059 h 5903713"/>
                  <a:gd name="connsiteX42" fmla="*/ 1111694 w 1934654"/>
                  <a:gd name="connsiteY42" fmla="*/ 5179689 h 5903713"/>
                  <a:gd name="connsiteX43" fmla="*/ 1216468 w 1934654"/>
                  <a:gd name="connsiteY43" fmla="*/ 5326374 h 5903713"/>
                  <a:gd name="connsiteX44" fmla="*/ 1326958 w 1934654"/>
                  <a:gd name="connsiteY44" fmla="*/ 5497824 h 5903713"/>
                  <a:gd name="connsiteX45" fmla="*/ 1477453 w 1934654"/>
                  <a:gd name="connsiteY45" fmla="*/ 5676893 h 5903713"/>
                  <a:gd name="connsiteX46" fmla="*/ 1597467 w 1934654"/>
                  <a:gd name="connsiteY46" fmla="*/ 5785478 h 5903713"/>
                  <a:gd name="connsiteX47" fmla="*/ 1692717 w 1934654"/>
                  <a:gd name="connsiteY47" fmla="*/ 5854058 h 5903713"/>
                  <a:gd name="connsiteX48" fmla="*/ 1829877 w 1934654"/>
                  <a:gd name="connsiteY48" fmla="*/ 5897873 h 5903713"/>
                  <a:gd name="connsiteX49" fmla="*/ 1934654 w 1934654"/>
                  <a:gd name="connsiteY49" fmla="*/ 5901690 h 5903713"/>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262314 w 2262314"/>
                  <a:gd name="connsiteY49" fmla="*/ 5928360 h 5928360"/>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151822 w 2262314"/>
                  <a:gd name="connsiteY49" fmla="*/ 5920732 h 5928360"/>
                  <a:gd name="connsiteX50" fmla="*/ 2262314 w 2262314"/>
                  <a:gd name="connsiteY50" fmla="*/ 5928360 h 5928360"/>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422334 w 2422334"/>
                  <a:gd name="connsiteY50"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298507 w 2422334"/>
                  <a:gd name="connsiteY50" fmla="*/ 595121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11842 w 2422334"/>
                  <a:gd name="connsiteY50" fmla="*/ 593978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42322 w 2422334"/>
                  <a:gd name="connsiteY50" fmla="*/ 5945497 h 5972175"/>
                  <a:gd name="connsiteX51" fmla="*/ 2422334 w 2422334"/>
                  <a:gd name="connsiteY51" fmla="*/ 5972175 h 597217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610929 w 2610929"/>
                  <a:gd name="connsiteY51"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610929 w 2610929"/>
                  <a:gd name="connsiteY52"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69017 w 2610929"/>
                  <a:gd name="connsiteY52" fmla="*/ 6033127 h 6071235"/>
                  <a:gd name="connsiteX53" fmla="*/ 2610929 w 2610929"/>
                  <a:gd name="connsiteY53" fmla="*/ 6071235 h 6071235"/>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778569 w 2778569"/>
                  <a:gd name="connsiteY53"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58552 w 2778569"/>
                  <a:gd name="connsiteY53" fmla="*/ 6134091 h 6267450"/>
                  <a:gd name="connsiteX54" fmla="*/ 2778569 w 2778569"/>
                  <a:gd name="connsiteY54"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73792 w 2778569"/>
                  <a:gd name="connsiteY53" fmla="*/ 6122661 h 6267450"/>
                  <a:gd name="connsiteX54" fmla="*/ 2778569 w 2778569"/>
                  <a:gd name="connsiteY54" fmla="*/ 6267450 h 626745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78569 w 2778569"/>
                  <a:gd name="connsiteY54" fmla="*/ 6275070 h 627507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23322 w 2778569"/>
                  <a:gd name="connsiteY54" fmla="*/ 6198861 h 6275070"/>
                  <a:gd name="connsiteX55" fmla="*/ 2778569 w 2778569"/>
                  <a:gd name="connsiteY55" fmla="*/ 6275070 h 627507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864294 w 2864294"/>
                  <a:gd name="connsiteY55"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61421 w 2864294"/>
                  <a:gd name="connsiteY55" fmla="*/ 6303636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30001 w 2864294"/>
                  <a:gd name="connsiteY56" fmla="*/ 6448416 h 6553200"/>
                  <a:gd name="connsiteX57" fmla="*/ 2864294 w 2864294"/>
                  <a:gd name="connsiteY57"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43336 w 2864294"/>
                  <a:gd name="connsiteY56" fmla="*/ 6448416 h 6553200"/>
                  <a:gd name="connsiteX57" fmla="*/ 2864294 w 2864294"/>
                  <a:gd name="connsiteY57" fmla="*/ 6553200 h 6553200"/>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900489 w 2900489"/>
                  <a:gd name="connsiteY57"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900489 w 2900489"/>
                  <a:gd name="connsiteY58"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892866 w 2900489"/>
                  <a:gd name="connsiteY58" fmla="*/ 6720831 h 6757035"/>
                  <a:gd name="connsiteX59" fmla="*/ 2900489 w 2900489"/>
                  <a:gd name="connsiteY59" fmla="*/ 6757035 h 6757035"/>
                  <a:gd name="connsiteX0" fmla="*/ 241109 w 2915729"/>
                  <a:gd name="connsiteY0" fmla="*/ 0 h 6844665"/>
                  <a:gd name="connsiteX1" fmla="*/ 263969 w 2915729"/>
                  <a:gd name="connsiteY1" fmla="*/ 87630 h 6844665"/>
                  <a:gd name="connsiteX2" fmla="*/ 256349 w 2915729"/>
                  <a:gd name="connsiteY2" fmla="*/ 241935 h 6844665"/>
                  <a:gd name="connsiteX3" fmla="*/ 239204 w 2915729"/>
                  <a:gd name="connsiteY3" fmla="*/ 381000 h 6844665"/>
                  <a:gd name="connsiteX4" fmla="*/ 203009 w 2915729"/>
                  <a:gd name="connsiteY4" fmla="*/ 546735 h 6844665"/>
                  <a:gd name="connsiteX5" fmla="*/ 163004 w 2915729"/>
                  <a:gd name="connsiteY5" fmla="*/ 670560 h 6844665"/>
                  <a:gd name="connsiteX6" fmla="*/ 124904 w 2915729"/>
                  <a:gd name="connsiteY6" fmla="*/ 788670 h 6844665"/>
                  <a:gd name="connsiteX7" fmla="*/ 105854 w 2915729"/>
                  <a:gd name="connsiteY7" fmla="*/ 864870 h 6844665"/>
                  <a:gd name="connsiteX8" fmla="*/ 88709 w 2915729"/>
                  <a:gd name="connsiteY8" fmla="*/ 960120 h 6844665"/>
                  <a:gd name="connsiteX9" fmla="*/ 84899 w 2915729"/>
                  <a:gd name="connsiteY9" fmla="*/ 1053465 h 6844665"/>
                  <a:gd name="connsiteX10" fmla="*/ 86804 w 2915729"/>
                  <a:gd name="connsiteY10" fmla="*/ 1120140 h 6844665"/>
                  <a:gd name="connsiteX11" fmla="*/ 98234 w 2915729"/>
                  <a:gd name="connsiteY11" fmla="*/ 1179195 h 6844665"/>
                  <a:gd name="connsiteX12" fmla="*/ 142049 w 2915729"/>
                  <a:gd name="connsiteY12" fmla="*/ 1247775 h 6844665"/>
                  <a:gd name="connsiteX13" fmla="*/ 206819 w 2915729"/>
                  <a:gd name="connsiteY13" fmla="*/ 1346835 h 6844665"/>
                  <a:gd name="connsiteX14" fmla="*/ 349694 w 2915729"/>
                  <a:gd name="connsiteY14" fmla="*/ 1524000 h 6844665"/>
                  <a:gd name="connsiteX15" fmla="*/ 450659 w 2915729"/>
                  <a:gd name="connsiteY15" fmla="*/ 1663065 h 6844665"/>
                  <a:gd name="connsiteX16" fmla="*/ 542099 w 2915729"/>
                  <a:gd name="connsiteY16" fmla="*/ 1796415 h 6844665"/>
                  <a:gd name="connsiteX17" fmla="*/ 593534 w 2915729"/>
                  <a:gd name="connsiteY17" fmla="*/ 1885950 h 6844665"/>
                  <a:gd name="connsiteX18" fmla="*/ 648779 w 2915729"/>
                  <a:gd name="connsiteY18" fmla="*/ 1986915 h 6844665"/>
                  <a:gd name="connsiteX19" fmla="*/ 696403 w 2915729"/>
                  <a:gd name="connsiteY19" fmla="*/ 2093594 h 6844665"/>
                  <a:gd name="connsiteX20" fmla="*/ 745933 w 2915729"/>
                  <a:gd name="connsiteY20" fmla="*/ 2242184 h 6844665"/>
                  <a:gd name="connsiteX21" fmla="*/ 774507 w 2915729"/>
                  <a:gd name="connsiteY21" fmla="*/ 2371723 h 6844665"/>
                  <a:gd name="connsiteX22" fmla="*/ 791652 w 2915729"/>
                  <a:gd name="connsiteY22" fmla="*/ 2480308 h 6844665"/>
                  <a:gd name="connsiteX23" fmla="*/ 801177 w 2915729"/>
                  <a:gd name="connsiteY23" fmla="*/ 2625088 h 6844665"/>
                  <a:gd name="connsiteX24" fmla="*/ 793558 w 2915729"/>
                  <a:gd name="connsiteY24" fmla="*/ 2737483 h 6844665"/>
                  <a:gd name="connsiteX25" fmla="*/ 780223 w 2915729"/>
                  <a:gd name="connsiteY25" fmla="*/ 2836543 h 6844665"/>
                  <a:gd name="connsiteX26" fmla="*/ 753553 w 2915729"/>
                  <a:gd name="connsiteY26" fmla="*/ 2941318 h 6844665"/>
                  <a:gd name="connsiteX27" fmla="*/ 704023 w 2915729"/>
                  <a:gd name="connsiteY27" fmla="*/ 3065142 h 6844665"/>
                  <a:gd name="connsiteX28" fmla="*/ 660208 w 2915729"/>
                  <a:gd name="connsiteY28" fmla="*/ 3150867 h 6844665"/>
                  <a:gd name="connsiteX29" fmla="*/ 566863 w 2915729"/>
                  <a:gd name="connsiteY29" fmla="*/ 3305172 h 6844665"/>
                  <a:gd name="connsiteX30" fmla="*/ 330643 w 2915729"/>
                  <a:gd name="connsiteY30" fmla="*/ 3587112 h 6844665"/>
                  <a:gd name="connsiteX31" fmla="*/ 180148 w 2915729"/>
                  <a:gd name="connsiteY31" fmla="*/ 3752846 h 6844665"/>
                  <a:gd name="connsiteX32" fmla="*/ 140143 w 2915729"/>
                  <a:gd name="connsiteY32" fmla="*/ 3806186 h 6844665"/>
                  <a:gd name="connsiteX33" fmla="*/ 56323 w 2915729"/>
                  <a:gd name="connsiteY33" fmla="*/ 3941441 h 6844665"/>
                  <a:gd name="connsiteX34" fmla="*/ 4889 w 2915729"/>
                  <a:gd name="connsiteY34" fmla="*/ 4082411 h 6844665"/>
                  <a:gd name="connsiteX35" fmla="*/ 2984 w 2915729"/>
                  <a:gd name="connsiteY35" fmla="*/ 4225286 h 6844665"/>
                  <a:gd name="connsiteX36" fmla="*/ 58229 w 2915729"/>
                  <a:gd name="connsiteY36" fmla="*/ 4343395 h 6844665"/>
                  <a:gd name="connsiteX37" fmla="*/ 130619 w 2915729"/>
                  <a:gd name="connsiteY37" fmla="*/ 4451980 h 6844665"/>
                  <a:gd name="connsiteX38" fmla="*/ 222059 w 2915729"/>
                  <a:gd name="connsiteY38" fmla="*/ 4543420 h 6844665"/>
                  <a:gd name="connsiteX39" fmla="*/ 345884 w 2915729"/>
                  <a:gd name="connsiteY39" fmla="*/ 4653910 h 6844665"/>
                  <a:gd name="connsiteX40" fmla="*/ 494474 w 2915729"/>
                  <a:gd name="connsiteY40" fmla="*/ 4772019 h 6844665"/>
                  <a:gd name="connsiteX41" fmla="*/ 989774 w 2915729"/>
                  <a:gd name="connsiteY41" fmla="*/ 5092059 h 6844665"/>
                  <a:gd name="connsiteX42" fmla="*/ 1111694 w 2915729"/>
                  <a:gd name="connsiteY42" fmla="*/ 5179689 h 6844665"/>
                  <a:gd name="connsiteX43" fmla="*/ 1216468 w 2915729"/>
                  <a:gd name="connsiteY43" fmla="*/ 5326374 h 6844665"/>
                  <a:gd name="connsiteX44" fmla="*/ 1326958 w 2915729"/>
                  <a:gd name="connsiteY44" fmla="*/ 5497824 h 6844665"/>
                  <a:gd name="connsiteX45" fmla="*/ 1477453 w 2915729"/>
                  <a:gd name="connsiteY45" fmla="*/ 5676893 h 6844665"/>
                  <a:gd name="connsiteX46" fmla="*/ 1597467 w 2915729"/>
                  <a:gd name="connsiteY46" fmla="*/ 5785478 h 6844665"/>
                  <a:gd name="connsiteX47" fmla="*/ 1692717 w 2915729"/>
                  <a:gd name="connsiteY47" fmla="*/ 5854058 h 6844665"/>
                  <a:gd name="connsiteX48" fmla="*/ 1829877 w 2915729"/>
                  <a:gd name="connsiteY48" fmla="*/ 5897873 h 6844665"/>
                  <a:gd name="connsiteX49" fmla="*/ 2151822 w 2915729"/>
                  <a:gd name="connsiteY49" fmla="*/ 5920732 h 6844665"/>
                  <a:gd name="connsiteX50" fmla="*/ 2342322 w 2915729"/>
                  <a:gd name="connsiteY50" fmla="*/ 5945497 h 6844665"/>
                  <a:gd name="connsiteX51" fmla="*/ 2471862 w 2915729"/>
                  <a:gd name="connsiteY51" fmla="*/ 5983597 h 6844665"/>
                  <a:gd name="connsiteX52" fmla="*/ 2569017 w 2915729"/>
                  <a:gd name="connsiteY52" fmla="*/ 6033127 h 6844665"/>
                  <a:gd name="connsiteX53" fmla="*/ 2673792 w 2915729"/>
                  <a:gd name="connsiteY53" fmla="*/ 6122661 h 6844665"/>
                  <a:gd name="connsiteX54" fmla="*/ 2723322 w 2915729"/>
                  <a:gd name="connsiteY54" fmla="*/ 6198861 h 6844665"/>
                  <a:gd name="connsiteX55" fmla="*/ 2791901 w 2915729"/>
                  <a:gd name="connsiteY55" fmla="*/ 6294111 h 6844665"/>
                  <a:gd name="connsiteX56" fmla="*/ 2843336 w 2915729"/>
                  <a:gd name="connsiteY56" fmla="*/ 6448416 h 6844665"/>
                  <a:gd name="connsiteX57" fmla="*/ 2875721 w 2915729"/>
                  <a:gd name="connsiteY57" fmla="*/ 6617961 h 6844665"/>
                  <a:gd name="connsiteX58" fmla="*/ 2892866 w 2915729"/>
                  <a:gd name="connsiteY58" fmla="*/ 6720831 h 6844665"/>
                  <a:gd name="connsiteX59" fmla="*/ 2915729 w 2915729"/>
                  <a:gd name="connsiteY59" fmla="*/ 6844665 h 6844665"/>
                  <a:gd name="connsiteX0" fmla="*/ 241109 w 2923349"/>
                  <a:gd name="connsiteY0" fmla="*/ 0 h 6844665"/>
                  <a:gd name="connsiteX1" fmla="*/ 263969 w 2923349"/>
                  <a:gd name="connsiteY1" fmla="*/ 87630 h 6844665"/>
                  <a:gd name="connsiteX2" fmla="*/ 256349 w 2923349"/>
                  <a:gd name="connsiteY2" fmla="*/ 241935 h 6844665"/>
                  <a:gd name="connsiteX3" fmla="*/ 239204 w 2923349"/>
                  <a:gd name="connsiteY3" fmla="*/ 381000 h 6844665"/>
                  <a:gd name="connsiteX4" fmla="*/ 203009 w 2923349"/>
                  <a:gd name="connsiteY4" fmla="*/ 546735 h 6844665"/>
                  <a:gd name="connsiteX5" fmla="*/ 163004 w 2923349"/>
                  <a:gd name="connsiteY5" fmla="*/ 670560 h 6844665"/>
                  <a:gd name="connsiteX6" fmla="*/ 124904 w 2923349"/>
                  <a:gd name="connsiteY6" fmla="*/ 788670 h 6844665"/>
                  <a:gd name="connsiteX7" fmla="*/ 105854 w 2923349"/>
                  <a:gd name="connsiteY7" fmla="*/ 864870 h 6844665"/>
                  <a:gd name="connsiteX8" fmla="*/ 88709 w 2923349"/>
                  <a:gd name="connsiteY8" fmla="*/ 960120 h 6844665"/>
                  <a:gd name="connsiteX9" fmla="*/ 84899 w 2923349"/>
                  <a:gd name="connsiteY9" fmla="*/ 1053465 h 6844665"/>
                  <a:gd name="connsiteX10" fmla="*/ 86804 w 2923349"/>
                  <a:gd name="connsiteY10" fmla="*/ 1120140 h 6844665"/>
                  <a:gd name="connsiteX11" fmla="*/ 98234 w 2923349"/>
                  <a:gd name="connsiteY11" fmla="*/ 1179195 h 6844665"/>
                  <a:gd name="connsiteX12" fmla="*/ 142049 w 2923349"/>
                  <a:gd name="connsiteY12" fmla="*/ 1247775 h 6844665"/>
                  <a:gd name="connsiteX13" fmla="*/ 206819 w 2923349"/>
                  <a:gd name="connsiteY13" fmla="*/ 1346835 h 6844665"/>
                  <a:gd name="connsiteX14" fmla="*/ 349694 w 2923349"/>
                  <a:gd name="connsiteY14" fmla="*/ 1524000 h 6844665"/>
                  <a:gd name="connsiteX15" fmla="*/ 450659 w 2923349"/>
                  <a:gd name="connsiteY15" fmla="*/ 1663065 h 6844665"/>
                  <a:gd name="connsiteX16" fmla="*/ 542099 w 2923349"/>
                  <a:gd name="connsiteY16" fmla="*/ 1796415 h 6844665"/>
                  <a:gd name="connsiteX17" fmla="*/ 593534 w 2923349"/>
                  <a:gd name="connsiteY17" fmla="*/ 1885950 h 6844665"/>
                  <a:gd name="connsiteX18" fmla="*/ 648779 w 2923349"/>
                  <a:gd name="connsiteY18" fmla="*/ 1986915 h 6844665"/>
                  <a:gd name="connsiteX19" fmla="*/ 696403 w 2923349"/>
                  <a:gd name="connsiteY19" fmla="*/ 2093594 h 6844665"/>
                  <a:gd name="connsiteX20" fmla="*/ 745933 w 2923349"/>
                  <a:gd name="connsiteY20" fmla="*/ 2242184 h 6844665"/>
                  <a:gd name="connsiteX21" fmla="*/ 774507 w 2923349"/>
                  <a:gd name="connsiteY21" fmla="*/ 2371723 h 6844665"/>
                  <a:gd name="connsiteX22" fmla="*/ 791652 w 2923349"/>
                  <a:gd name="connsiteY22" fmla="*/ 2480308 h 6844665"/>
                  <a:gd name="connsiteX23" fmla="*/ 801177 w 2923349"/>
                  <a:gd name="connsiteY23" fmla="*/ 2625088 h 6844665"/>
                  <a:gd name="connsiteX24" fmla="*/ 793558 w 2923349"/>
                  <a:gd name="connsiteY24" fmla="*/ 2737483 h 6844665"/>
                  <a:gd name="connsiteX25" fmla="*/ 780223 w 2923349"/>
                  <a:gd name="connsiteY25" fmla="*/ 2836543 h 6844665"/>
                  <a:gd name="connsiteX26" fmla="*/ 753553 w 2923349"/>
                  <a:gd name="connsiteY26" fmla="*/ 2941318 h 6844665"/>
                  <a:gd name="connsiteX27" fmla="*/ 704023 w 2923349"/>
                  <a:gd name="connsiteY27" fmla="*/ 3065142 h 6844665"/>
                  <a:gd name="connsiteX28" fmla="*/ 660208 w 2923349"/>
                  <a:gd name="connsiteY28" fmla="*/ 3150867 h 6844665"/>
                  <a:gd name="connsiteX29" fmla="*/ 566863 w 2923349"/>
                  <a:gd name="connsiteY29" fmla="*/ 3305172 h 6844665"/>
                  <a:gd name="connsiteX30" fmla="*/ 330643 w 2923349"/>
                  <a:gd name="connsiteY30" fmla="*/ 3587112 h 6844665"/>
                  <a:gd name="connsiteX31" fmla="*/ 180148 w 2923349"/>
                  <a:gd name="connsiteY31" fmla="*/ 3752846 h 6844665"/>
                  <a:gd name="connsiteX32" fmla="*/ 140143 w 2923349"/>
                  <a:gd name="connsiteY32" fmla="*/ 3806186 h 6844665"/>
                  <a:gd name="connsiteX33" fmla="*/ 56323 w 2923349"/>
                  <a:gd name="connsiteY33" fmla="*/ 3941441 h 6844665"/>
                  <a:gd name="connsiteX34" fmla="*/ 4889 w 2923349"/>
                  <a:gd name="connsiteY34" fmla="*/ 4082411 h 6844665"/>
                  <a:gd name="connsiteX35" fmla="*/ 2984 w 2923349"/>
                  <a:gd name="connsiteY35" fmla="*/ 4225286 h 6844665"/>
                  <a:gd name="connsiteX36" fmla="*/ 58229 w 2923349"/>
                  <a:gd name="connsiteY36" fmla="*/ 4343395 h 6844665"/>
                  <a:gd name="connsiteX37" fmla="*/ 130619 w 2923349"/>
                  <a:gd name="connsiteY37" fmla="*/ 4451980 h 6844665"/>
                  <a:gd name="connsiteX38" fmla="*/ 222059 w 2923349"/>
                  <a:gd name="connsiteY38" fmla="*/ 4543420 h 6844665"/>
                  <a:gd name="connsiteX39" fmla="*/ 345884 w 2923349"/>
                  <a:gd name="connsiteY39" fmla="*/ 4653910 h 6844665"/>
                  <a:gd name="connsiteX40" fmla="*/ 494474 w 2923349"/>
                  <a:gd name="connsiteY40" fmla="*/ 4772019 h 6844665"/>
                  <a:gd name="connsiteX41" fmla="*/ 989774 w 2923349"/>
                  <a:gd name="connsiteY41" fmla="*/ 5092059 h 6844665"/>
                  <a:gd name="connsiteX42" fmla="*/ 1111694 w 2923349"/>
                  <a:gd name="connsiteY42" fmla="*/ 5179689 h 6844665"/>
                  <a:gd name="connsiteX43" fmla="*/ 1216468 w 2923349"/>
                  <a:gd name="connsiteY43" fmla="*/ 5326374 h 6844665"/>
                  <a:gd name="connsiteX44" fmla="*/ 1326958 w 2923349"/>
                  <a:gd name="connsiteY44" fmla="*/ 5497824 h 6844665"/>
                  <a:gd name="connsiteX45" fmla="*/ 1477453 w 2923349"/>
                  <a:gd name="connsiteY45" fmla="*/ 5676893 h 6844665"/>
                  <a:gd name="connsiteX46" fmla="*/ 1597467 w 2923349"/>
                  <a:gd name="connsiteY46" fmla="*/ 5785478 h 6844665"/>
                  <a:gd name="connsiteX47" fmla="*/ 1692717 w 2923349"/>
                  <a:gd name="connsiteY47" fmla="*/ 5854058 h 6844665"/>
                  <a:gd name="connsiteX48" fmla="*/ 1829877 w 2923349"/>
                  <a:gd name="connsiteY48" fmla="*/ 5897873 h 6844665"/>
                  <a:gd name="connsiteX49" fmla="*/ 2151822 w 2923349"/>
                  <a:gd name="connsiteY49" fmla="*/ 5920732 h 6844665"/>
                  <a:gd name="connsiteX50" fmla="*/ 2342322 w 2923349"/>
                  <a:gd name="connsiteY50" fmla="*/ 5945497 h 6844665"/>
                  <a:gd name="connsiteX51" fmla="*/ 2471862 w 2923349"/>
                  <a:gd name="connsiteY51" fmla="*/ 5983597 h 6844665"/>
                  <a:gd name="connsiteX52" fmla="*/ 2569017 w 2923349"/>
                  <a:gd name="connsiteY52" fmla="*/ 6033127 h 6844665"/>
                  <a:gd name="connsiteX53" fmla="*/ 2673792 w 2923349"/>
                  <a:gd name="connsiteY53" fmla="*/ 6122661 h 6844665"/>
                  <a:gd name="connsiteX54" fmla="*/ 2723322 w 2923349"/>
                  <a:gd name="connsiteY54" fmla="*/ 6198861 h 6844665"/>
                  <a:gd name="connsiteX55" fmla="*/ 2791901 w 2923349"/>
                  <a:gd name="connsiteY55" fmla="*/ 6294111 h 6844665"/>
                  <a:gd name="connsiteX56" fmla="*/ 2843336 w 2923349"/>
                  <a:gd name="connsiteY56" fmla="*/ 6448416 h 6844665"/>
                  <a:gd name="connsiteX57" fmla="*/ 2875721 w 2923349"/>
                  <a:gd name="connsiteY57" fmla="*/ 6617961 h 6844665"/>
                  <a:gd name="connsiteX58" fmla="*/ 2892866 w 2923349"/>
                  <a:gd name="connsiteY58" fmla="*/ 6720831 h 6844665"/>
                  <a:gd name="connsiteX59" fmla="*/ 2923349 w 2923349"/>
                  <a:gd name="connsiteY59" fmla="*/ 6844665 h 6844665"/>
                  <a:gd name="connsiteX0" fmla="*/ 241109 w 2932874"/>
                  <a:gd name="connsiteY0" fmla="*/ 0 h 6873240"/>
                  <a:gd name="connsiteX1" fmla="*/ 263969 w 2932874"/>
                  <a:gd name="connsiteY1" fmla="*/ 87630 h 6873240"/>
                  <a:gd name="connsiteX2" fmla="*/ 256349 w 2932874"/>
                  <a:gd name="connsiteY2" fmla="*/ 241935 h 6873240"/>
                  <a:gd name="connsiteX3" fmla="*/ 239204 w 2932874"/>
                  <a:gd name="connsiteY3" fmla="*/ 381000 h 6873240"/>
                  <a:gd name="connsiteX4" fmla="*/ 203009 w 2932874"/>
                  <a:gd name="connsiteY4" fmla="*/ 546735 h 6873240"/>
                  <a:gd name="connsiteX5" fmla="*/ 163004 w 2932874"/>
                  <a:gd name="connsiteY5" fmla="*/ 670560 h 6873240"/>
                  <a:gd name="connsiteX6" fmla="*/ 124904 w 2932874"/>
                  <a:gd name="connsiteY6" fmla="*/ 788670 h 6873240"/>
                  <a:gd name="connsiteX7" fmla="*/ 105854 w 2932874"/>
                  <a:gd name="connsiteY7" fmla="*/ 864870 h 6873240"/>
                  <a:gd name="connsiteX8" fmla="*/ 88709 w 2932874"/>
                  <a:gd name="connsiteY8" fmla="*/ 960120 h 6873240"/>
                  <a:gd name="connsiteX9" fmla="*/ 84899 w 2932874"/>
                  <a:gd name="connsiteY9" fmla="*/ 1053465 h 6873240"/>
                  <a:gd name="connsiteX10" fmla="*/ 86804 w 2932874"/>
                  <a:gd name="connsiteY10" fmla="*/ 1120140 h 6873240"/>
                  <a:gd name="connsiteX11" fmla="*/ 98234 w 2932874"/>
                  <a:gd name="connsiteY11" fmla="*/ 1179195 h 6873240"/>
                  <a:gd name="connsiteX12" fmla="*/ 142049 w 2932874"/>
                  <a:gd name="connsiteY12" fmla="*/ 1247775 h 6873240"/>
                  <a:gd name="connsiteX13" fmla="*/ 206819 w 2932874"/>
                  <a:gd name="connsiteY13" fmla="*/ 1346835 h 6873240"/>
                  <a:gd name="connsiteX14" fmla="*/ 349694 w 2932874"/>
                  <a:gd name="connsiteY14" fmla="*/ 1524000 h 6873240"/>
                  <a:gd name="connsiteX15" fmla="*/ 450659 w 2932874"/>
                  <a:gd name="connsiteY15" fmla="*/ 1663065 h 6873240"/>
                  <a:gd name="connsiteX16" fmla="*/ 542099 w 2932874"/>
                  <a:gd name="connsiteY16" fmla="*/ 1796415 h 6873240"/>
                  <a:gd name="connsiteX17" fmla="*/ 593534 w 2932874"/>
                  <a:gd name="connsiteY17" fmla="*/ 1885950 h 6873240"/>
                  <a:gd name="connsiteX18" fmla="*/ 648779 w 2932874"/>
                  <a:gd name="connsiteY18" fmla="*/ 1986915 h 6873240"/>
                  <a:gd name="connsiteX19" fmla="*/ 696403 w 2932874"/>
                  <a:gd name="connsiteY19" fmla="*/ 2093594 h 6873240"/>
                  <a:gd name="connsiteX20" fmla="*/ 745933 w 2932874"/>
                  <a:gd name="connsiteY20" fmla="*/ 2242184 h 6873240"/>
                  <a:gd name="connsiteX21" fmla="*/ 774507 w 2932874"/>
                  <a:gd name="connsiteY21" fmla="*/ 2371723 h 6873240"/>
                  <a:gd name="connsiteX22" fmla="*/ 791652 w 2932874"/>
                  <a:gd name="connsiteY22" fmla="*/ 2480308 h 6873240"/>
                  <a:gd name="connsiteX23" fmla="*/ 801177 w 2932874"/>
                  <a:gd name="connsiteY23" fmla="*/ 2625088 h 6873240"/>
                  <a:gd name="connsiteX24" fmla="*/ 793558 w 2932874"/>
                  <a:gd name="connsiteY24" fmla="*/ 2737483 h 6873240"/>
                  <a:gd name="connsiteX25" fmla="*/ 780223 w 2932874"/>
                  <a:gd name="connsiteY25" fmla="*/ 2836543 h 6873240"/>
                  <a:gd name="connsiteX26" fmla="*/ 753553 w 2932874"/>
                  <a:gd name="connsiteY26" fmla="*/ 2941318 h 6873240"/>
                  <a:gd name="connsiteX27" fmla="*/ 704023 w 2932874"/>
                  <a:gd name="connsiteY27" fmla="*/ 3065142 h 6873240"/>
                  <a:gd name="connsiteX28" fmla="*/ 660208 w 2932874"/>
                  <a:gd name="connsiteY28" fmla="*/ 3150867 h 6873240"/>
                  <a:gd name="connsiteX29" fmla="*/ 566863 w 2932874"/>
                  <a:gd name="connsiteY29" fmla="*/ 3305172 h 6873240"/>
                  <a:gd name="connsiteX30" fmla="*/ 330643 w 2932874"/>
                  <a:gd name="connsiteY30" fmla="*/ 3587112 h 6873240"/>
                  <a:gd name="connsiteX31" fmla="*/ 180148 w 2932874"/>
                  <a:gd name="connsiteY31" fmla="*/ 3752846 h 6873240"/>
                  <a:gd name="connsiteX32" fmla="*/ 140143 w 2932874"/>
                  <a:gd name="connsiteY32" fmla="*/ 3806186 h 6873240"/>
                  <a:gd name="connsiteX33" fmla="*/ 56323 w 2932874"/>
                  <a:gd name="connsiteY33" fmla="*/ 3941441 h 6873240"/>
                  <a:gd name="connsiteX34" fmla="*/ 4889 w 2932874"/>
                  <a:gd name="connsiteY34" fmla="*/ 4082411 h 6873240"/>
                  <a:gd name="connsiteX35" fmla="*/ 2984 w 2932874"/>
                  <a:gd name="connsiteY35" fmla="*/ 4225286 h 6873240"/>
                  <a:gd name="connsiteX36" fmla="*/ 58229 w 2932874"/>
                  <a:gd name="connsiteY36" fmla="*/ 4343395 h 6873240"/>
                  <a:gd name="connsiteX37" fmla="*/ 130619 w 2932874"/>
                  <a:gd name="connsiteY37" fmla="*/ 4451980 h 6873240"/>
                  <a:gd name="connsiteX38" fmla="*/ 222059 w 2932874"/>
                  <a:gd name="connsiteY38" fmla="*/ 4543420 h 6873240"/>
                  <a:gd name="connsiteX39" fmla="*/ 345884 w 2932874"/>
                  <a:gd name="connsiteY39" fmla="*/ 4653910 h 6873240"/>
                  <a:gd name="connsiteX40" fmla="*/ 494474 w 2932874"/>
                  <a:gd name="connsiteY40" fmla="*/ 4772019 h 6873240"/>
                  <a:gd name="connsiteX41" fmla="*/ 989774 w 2932874"/>
                  <a:gd name="connsiteY41" fmla="*/ 5092059 h 6873240"/>
                  <a:gd name="connsiteX42" fmla="*/ 1111694 w 2932874"/>
                  <a:gd name="connsiteY42" fmla="*/ 5179689 h 6873240"/>
                  <a:gd name="connsiteX43" fmla="*/ 1216468 w 2932874"/>
                  <a:gd name="connsiteY43" fmla="*/ 5326374 h 6873240"/>
                  <a:gd name="connsiteX44" fmla="*/ 1326958 w 2932874"/>
                  <a:gd name="connsiteY44" fmla="*/ 5497824 h 6873240"/>
                  <a:gd name="connsiteX45" fmla="*/ 1477453 w 2932874"/>
                  <a:gd name="connsiteY45" fmla="*/ 5676893 h 6873240"/>
                  <a:gd name="connsiteX46" fmla="*/ 1597467 w 2932874"/>
                  <a:gd name="connsiteY46" fmla="*/ 5785478 h 6873240"/>
                  <a:gd name="connsiteX47" fmla="*/ 1692717 w 2932874"/>
                  <a:gd name="connsiteY47" fmla="*/ 5854058 h 6873240"/>
                  <a:gd name="connsiteX48" fmla="*/ 1829877 w 2932874"/>
                  <a:gd name="connsiteY48" fmla="*/ 5897873 h 6873240"/>
                  <a:gd name="connsiteX49" fmla="*/ 2151822 w 2932874"/>
                  <a:gd name="connsiteY49" fmla="*/ 5920732 h 6873240"/>
                  <a:gd name="connsiteX50" fmla="*/ 2342322 w 2932874"/>
                  <a:gd name="connsiteY50" fmla="*/ 5945497 h 6873240"/>
                  <a:gd name="connsiteX51" fmla="*/ 2471862 w 2932874"/>
                  <a:gd name="connsiteY51" fmla="*/ 5983597 h 6873240"/>
                  <a:gd name="connsiteX52" fmla="*/ 2569017 w 2932874"/>
                  <a:gd name="connsiteY52" fmla="*/ 6033127 h 6873240"/>
                  <a:gd name="connsiteX53" fmla="*/ 2673792 w 2932874"/>
                  <a:gd name="connsiteY53" fmla="*/ 6122661 h 6873240"/>
                  <a:gd name="connsiteX54" fmla="*/ 2723322 w 2932874"/>
                  <a:gd name="connsiteY54" fmla="*/ 6198861 h 6873240"/>
                  <a:gd name="connsiteX55" fmla="*/ 2791901 w 2932874"/>
                  <a:gd name="connsiteY55" fmla="*/ 6294111 h 6873240"/>
                  <a:gd name="connsiteX56" fmla="*/ 2843336 w 2932874"/>
                  <a:gd name="connsiteY56" fmla="*/ 6448416 h 6873240"/>
                  <a:gd name="connsiteX57" fmla="*/ 2875721 w 2932874"/>
                  <a:gd name="connsiteY57" fmla="*/ 6617961 h 6873240"/>
                  <a:gd name="connsiteX58" fmla="*/ 2892866 w 2932874"/>
                  <a:gd name="connsiteY58" fmla="*/ 6720831 h 6873240"/>
                  <a:gd name="connsiteX59" fmla="*/ 2932874 w 2932874"/>
                  <a:gd name="connsiteY59" fmla="*/ 6873240 h 687324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2866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1916 w 2915729"/>
                  <a:gd name="connsiteY59" fmla="*/ 6804650 h 6850380"/>
                  <a:gd name="connsiteX60" fmla="*/ 2915729 w 2915729"/>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23322 w 2917631"/>
                  <a:gd name="connsiteY54" fmla="*/ 6198861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8839 w 2917631"/>
                  <a:gd name="connsiteY42" fmla="*/ 518730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1219 w 2917631"/>
                  <a:gd name="connsiteY42" fmla="*/ 5193024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7681 w 2914203"/>
                  <a:gd name="connsiteY0" fmla="*/ 0 h 6850380"/>
                  <a:gd name="connsiteX1" fmla="*/ 260541 w 2914203"/>
                  <a:gd name="connsiteY1" fmla="*/ 87630 h 6850380"/>
                  <a:gd name="connsiteX2" fmla="*/ 252921 w 2914203"/>
                  <a:gd name="connsiteY2" fmla="*/ 241935 h 6850380"/>
                  <a:gd name="connsiteX3" fmla="*/ 235776 w 2914203"/>
                  <a:gd name="connsiteY3" fmla="*/ 381000 h 6850380"/>
                  <a:gd name="connsiteX4" fmla="*/ 199581 w 2914203"/>
                  <a:gd name="connsiteY4" fmla="*/ 546735 h 6850380"/>
                  <a:gd name="connsiteX5" fmla="*/ 159576 w 2914203"/>
                  <a:gd name="connsiteY5" fmla="*/ 670560 h 6850380"/>
                  <a:gd name="connsiteX6" fmla="*/ 121476 w 2914203"/>
                  <a:gd name="connsiteY6" fmla="*/ 788670 h 6850380"/>
                  <a:gd name="connsiteX7" fmla="*/ 102426 w 2914203"/>
                  <a:gd name="connsiteY7" fmla="*/ 864870 h 6850380"/>
                  <a:gd name="connsiteX8" fmla="*/ 85281 w 2914203"/>
                  <a:gd name="connsiteY8" fmla="*/ 960120 h 6850380"/>
                  <a:gd name="connsiteX9" fmla="*/ 81471 w 2914203"/>
                  <a:gd name="connsiteY9" fmla="*/ 1053465 h 6850380"/>
                  <a:gd name="connsiteX10" fmla="*/ 83376 w 2914203"/>
                  <a:gd name="connsiteY10" fmla="*/ 1120140 h 6850380"/>
                  <a:gd name="connsiteX11" fmla="*/ 94806 w 2914203"/>
                  <a:gd name="connsiteY11" fmla="*/ 1179195 h 6850380"/>
                  <a:gd name="connsiteX12" fmla="*/ 138621 w 2914203"/>
                  <a:gd name="connsiteY12" fmla="*/ 1247775 h 6850380"/>
                  <a:gd name="connsiteX13" fmla="*/ 203391 w 2914203"/>
                  <a:gd name="connsiteY13" fmla="*/ 1346835 h 6850380"/>
                  <a:gd name="connsiteX14" fmla="*/ 346266 w 2914203"/>
                  <a:gd name="connsiteY14" fmla="*/ 1524000 h 6850380"/>
                  <a:gd name="connsiteX15" fmla="*/ 447231 w 2914203"/>
                  <a:gd name="connsiteY15" fmla="*/ 1663065 h 6850380"/>
                  <a:gd name="connsiteX16" fmla="*/ 538671 w 2914203"/>
                  <a:gd name="connsiteY16" fmla="*/ 1796415 h 6850380"/>
                  <a:gd name="connsiteX17" fmla="*/ 590106 w 2914203"/>
                  <a:gd name="connsiteY17" fmla="*/ 1885950 h 6850380"/>
                  <a:gd name="connsiteX18" fmla="*/ 645351 w 2914203"/>
                  <a:gd name="connsiteY18" fmla="*/ 1986915 h 6850380"/>
                  <a:gd name="connsiteX19" fmla="*/ 692975 w 2914203"/>
                  <a:gd name="connsiteY19" fmla="*/ 2093594 h 6850380"/>
                  <a:gd name="connsiteX20" fmla="*/ 742505 w 2914203"/>
                  <a:gd name="connsiteY20" fmla="*/ 2242184 h 6850380"/>
                  <a:gd name="connsiteX21" fmla="*/ 771079 w 2914203"/>
                  <a:gd name="connsiteY21" fmla="*/ 2371723 h 6850380"/>
                  <a:gd name="connsiteX22" fmla="*/ 788224 w 2914203"/>
                  <a:gd name="connsiteY22" fmla="*/ 2480308 h 6850380"/>
                  <a:gd name="connsiteX23" fmla="*/ 797749 w 2914203"/>
                  <a:gd name="connsiteY23" fmla="*/ 2625088 h 6850380"/>
                  <a:gd name="connsiteX24" fmla="*/ 790130 w 2914203"/>
                  <a:gd name="connsiteY24" fmla="*/ 2737483 h 6850380"/>
                  <a:gd name="connsiteX25" fmla="*/ 776795 w 2914203"/>
                  <a:gd name="connsiteY25" fmla="*/ 2836543 h 6850380"/>
                  <a:gd name="connsiteX26" fmla="*/ 750125 w 2914203"/>
                  <a:gd name="connsiteY26" fmla="*/ 2941318 h 6850380"/>
                  <a:gd name="connsiteX27" fmla="*/ 700595 w 2914203"/>
                  <a:gd name="connsiteY27" fmla="*/ 3065142 h 6850380"/>
                  <a:gd name="connsiteX28" fmla="*/ 656780 w 2914203"/>
                  <a:gd name="connsiteY28" fmla="*/ 3150867 h 6850380"/>
                  <a:gd name="connsiteX29" fmla="*/ 563435 w 2914203"/>
                  <a:gd name="connsiteY29" fmla="*/ 3305172 h 6850380"/>
                  <a:gd name="connsiteX30" fmla="*/ 327215 w 2914203"/>
                  <a:gd name="connsiteY30" fmla="*/ 3587112 h 6850380"/>
                  <a:gd name="connsiteX31" fmla="*/ 176720 w 2914203"/>
                  <a:gd name="connsiteY31" fmla="*/ 3752846 h 6850380"/>
                  <a:gd name="connsiteX32" fmla="*/ 136715 w 2914203"/>
                  <a:gd name="connsiteY32" fmla="*/ 3806186 h 6850380"/>
                  <a:gd name="connsiteX33" fmla="*/ 52895 w 2914203"/>
                  <a:gd name="connsiteY33" fmla="*/ 3941441 h 6850380"/>
                  <a:gd name="connsiteX34" fmla="*/ 1461 w 2914203"/>
                  <a:gd name="connsiteY34" fmla="*/ 4082411 h 6850380"/>
                  <a:gd name="connsiteX35" fmla="*/ 16701 w 2914203"/>
                  <a:gd name="connsiteY35" fmla="*/ 4223381 h 6850380"/>
                  <a:gd name="connsiteX36" fmla="*/ 54801 w 2914203"/>
                  <a:gd name="connsiteY36" fmla="*/ 4343395 h 6850380"/>
                  <a:gd name="connsiteX37" fmla="*/ 127191 w 2914203"/>
                  <a:gd name="connsiteY37" fmla="*/ 4451980 h 6850380"/>
                  <a:gd name="connsiteX38" fmla="*/ 207201 w 2914203"/>
                  <a:gd name="connsiteY38" fmla="*/ 4543420 h 6850380"/>
                  <a:gd name="connsiteX39" fmla="*/ 334836 w 2914203"/>
                  <a:gd name="connsiteY39" fmla="*/ 4652005 h 6850380"/>
                  <a:gd name="connsiteX40" fmla="*/ 491046 w 2914203"/>
                  <a:gd name="connsiteY40" fmla="*/ 4772019 h 6850380"/>
                  <a:gd name="connsiteX41" fmla="*/ 986346 w 2914203"/>
                  <a:gd name="connsiteY41" fmla="*/ 5088249 h 6850380"/>
                  <a:gd name="connsiteX42" fmla="*/ 1115886 w 2914203"/>
                  <a:gd name="connsiteY42" fmla="*/ 5183499 h 6850380"/>
                  <a:gd name="connsiteX43" fmla="*/ 1205420 w 2914203"/>
                  <a:gd name="connsiteY43" fmla="*/ 5326374 h 6850380"/>
                  <a:gd name="connsiteX44" fmla="*/ 1323530 w 2914203"/>
                  <a:gd name="connsiteY44" fmla="*/ 5497824 h 6850380"/>
                  <a:gd name="connsiteX45" fmla="*/ 1474025 w 2914203"/>
                  <a:gd name="connsiteY45" fmla="*/ 5676893 h 6850380"/>
                  <a:gd name="connsiteX46" fmla="*/ 1559749 w 2914203"/>
                  <a:gd name="connsiteY46" fmla="*/ 5758808 h 6850380"/>
                  <a:gd name="connsiteX47" fmla="*/ 1683574 w 2914203"/>
                  <a:gd name="connsiteY47" fmla="*/ 5844533 h 6850380"/>
                  <a:gd name="connsiteX48" fmla="*/ 1826449 w 2914203"/>
                  <a:gd name="connsiteY48" fmla="*/ 5897873 h 6850380"/>
                  <a:gd name="connsiteX49" fmla="*/ 2140774 w 2914203"/>
                  <a:gd name="connsiteY49" fmla="*/ 5915017 h 6850380"/>
                  <a:gd name="connsiteX50" fmla="*/ 2338894 w 2914203"/>
                  <a:gd name="connsiteY50" fmla="*/ 5945497 h 6850380"/>
                  <a:gd name="connsiteX51" fmla="*/ 2468434 w 2914203"/>
                  <a:gd name="connsiteY51" fmla="*/ 5983597 h 6850380"/>
                  <a:gd name="connsiteX52" fmla="*/ 2565589 w 2914203"/>
                  <a:gd name="connsiteY52" fmla="*/ 6033127 h 6850380"/>
                  <a:gd name="connsiteX53" fmla="*/ 2653219 w 2914203"/>
                  <a:gd name="connsiteY53" fmla="*/ 6107421 h 6850380"/>
                  <a:gd name="connsiteX54" fmla="*/ 2729419 w 2914203"/>
                  <a:gd name="connsiteY54" fmla="*/ 6189336 h 6850380"/>
                  <a:gd name="connsiteX55" fmla="*/ 2788473 w 2914203"/>
                  <a:gd name="connsiteY55" fmla="*/ 6294111 h 6850380"/>
                  <a:gd name="connsiteX56" fmla="*/ 2839908 w 2914203"/>
                  <a:gd name="connsiteY56" fmla="*/ 6448416 h 6850380"/>
                  <a:gd name="connsiteX57" fmla="*/ 2872293 w 2914203"/>
                  <a:gd name="connsiteY57" fmla="*/ 6617961 h 6850380"/>
                  <a:gd name="connsiteX58" fmla="*/ 2895153 w 2914203"/>
                  <a:gd name="connsiteY58" fmla="*/ 6720831 h 6850380"/>
                  <a:gd name="connsiteX59" fmla="*/ 2914203 w 2914203"/>
                  <a:gd name="connsiteY59" fmla="*/ 6804650 h 6850380"/>
                  <a:gd name="connsiteX60" fmla="*/ 2912301 w 2914203"/>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08141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9480 w 2916002"/>
                  <a:gd name="connsiteY0" fmla="*/ 0 h 6850380"/>
                  <a:gd name="connsiteX1" fmla="*/ 262340 w 2916002"/>
                  <a:gd name="connsiteY1" fmla="*/ 87630 h 6850380"/>
                  <a:gd name="connsiteX2" fmla="*/ 254720 w 2916002"/>
                  <a:gd name="connsiteY2" fmla="*/ 241935 h 6850380"/>
                  <a:gd name="connsiteX3" fmla="*/ 237575 w 2916002"/>
                  <a:gd name="connsiteY3" fmla="*/ 381000 h 6850380"/>
                  <a:gd name="connsiteX4" fmla="*/ 201380 w 2916002"/>
                  <a:gd name="connsiteY4" fmla="*/ 546735 h 6850380"/>
                  <a:gd name="connsiteX5" fmla="*/ 161375 w 2916002"/>
                  <a:gd name="connsiteY5" fmla="*/ 670560 h 6850380"/>
                  <a:gd name="connsiteX6" fmla="*/ 123275 w 2916002"/>
                  <a:gd name="connsiteY6" fmla="*/ 788670 h 6850380"/>
                  <a:gd name="connsiteX7" fmla="*/ 104225 w 2916002"/>
                  <a:gd name="connsiteY7" fmla="*/ 864870 h 6850380"/>
                  <a:gd name="connsiteX8" fmla="*/ 87080 w 2916002"/>
                  <a:gd name="connsiteY8" fmla="*/ 960120 h 6850380"/>
                  <a:gd name="connsiteX9" fmla="*/ 83270 w 2916002"/>
                  <a:gd name="connsiteY9" fmla="*/ 1053465 h 6850380"/>
                  <a:gd name="connsiteX10" fmla="*/ 85175 w 2916002"/>
                  <a:gd name="connsiteY10" fmla="*/ 1120140 h 6850380"/>
                  <a:gd name="connsiteX11" fmla="*/ 96605 w 2916002"/>
                  <a:gd name="connsiteY11" fmla="*/ 1179195 h 6850380"/>
                  <a:gd name="connsiteX12" fmla="*/ 140420 w 2916002"/>
                  <a:gd name="connsiteY12" fmla="*/ 1247775 h 6850380"/>
                  <a:gd name="connsiteX13" fmla="*/ 205190 w 2916002"/>
                  <a:gd name="connsiteY13" fmla="*/ 1346835 h 6850380"/>
                  <a:gd name="connsiteX14" fmla="*/ 348065 w 2916002"/>
                  <a:gd name="connsiteY14" fmla="*/ 1524000 h 6850380"/>
                  <a:gd name="connsiteX15" fmla="*/ 449030 w 2916002"/>
                  <a:gd name="connsiteY15" fmla="*/ 1663065 h 6850380"/>
                  <a:gd name="connsiteX16" fmla="*/ 540470 w 2916002"/>
                  <a:gd name="connsiteY16" fmla="*/ 1796415 h 6850380"/>
                  <a:gd name="connsiteX17" fmla="*/ 591905 w 2916002"/>
                  <a:gd name="connsiteY17" fmla="*/ 1885950 h 6850380"/>
                  <a:gd name="connsiteX18" fmla="*/ 647150 w 2916002"/>
                  <a:gd name="connsiteY18" fmla="*/ 1986915 h 6850380"/>
                  <a:gd name="connsiteX19" fmla="*/ 694774 w 2916002"/>
                  <a:gd name="connsiteY19" fmla="*/ 2093594 h 6850380"/>
                  <a:gd name="connsiteX20" fmla="*/ 744304 w 2916002"/>
                  <a:gd name="connsiteY20" fmla="*/ 2242184 h 6850380"/>
                  <a:gd name="connsiteX21" fmla="*/ 772878 w 2916002"/>
                  <a:gd name="connsiteY21" fmla="*/ 2371723 h 6850380"/>
                  <a:gd name="connsiteX22" fmla="*/ 790023 w 2916002"/>
                  <a:gd name="connsiteY22" fmla="*/ 2480308 h 6850380"/>
                  <a:gd name="connsiteX23" fmla="*/ 799548 w 2916002"/>
                  <a:gd name="connsiteY23" fmla="*/ 2625088 h 6850380"/>
                  <a:gd name="connsiteX24" fmla="*/ 791929 w 2916002"/>
                  <a:gd name="connsiteY24" fmla="*/ 2737483 h 6850380"/>
                  <a:gd name="connsiteX25" fmla="*/ 778594 w 2916002"/>
                  <a:gd name="connsiteY25" fmla="*/ 2836543 h 6850380"/>
                  <a:gd name="connsiteX26" fmla="*/ 751924 w 2916002"/>
                  <a:gd name="connsiteY26" fmla="*/ 2941318 h 6850380"/>
                  <a:gd name="connsiteX27" fmla="*/ 702394 w 2916002"/>
                  <a:gd name="connsiteY27" fmla="*/ 3065142 h 6850380"/>
                  <a:gd name="connsiteX28" fmla="*/ 658579 w 2916002"/>
                  <a:gd name="connsiteY28" fmla="*/ 3150867 h 6850380"/>
                  <a:gd name="connsiteX29" fmla="*/ 565234 w 2916002"/>
                  <a:gd name="connsiteY29" fmla="*/ 3305172 h 6850380"/>
                  <a:gd name="connsiteX30" fmla="*/ 329014 w 2916002"/>
                  <a:gd name="connsiteY30" fmla="*/ 3587112 h 6850380"/>
                  <a:gd name="connsiteX31" fmla="*/ 178519 w 2916002"/>
                  <a:gd name="connsiteY31" fmla="*/ 3752846 h 6850380"/>
                  <a:gd name="connsiteX32" fmla="*/ 138514 w 2916002"/>
                  <a:gd name="connsiteY32" fmla="*/ 3806186 h 6850380"/>
                  <a:gd name="connsiteX33" fmla="*/ 54694 w 2916002"/>
                  <a:gd name="connsiteY33" fmla="*/ 3941441 h 6850380"/>
                  <a:gd name="connsiteX34" fmla="*/ 8975 w 2916002"/>
                  <a:gd name="connsiteY34" fmla="*/ 4080506 h 6850380"/>
                  <a:gd name="connsiteX35" fmla="*/ 1355 w 2916002"/>
                  <a:gd name="connsiteY35" fmla="*/ 4208141 h 6850380"/>
                  <a:gd name="connsiteX36" fmla="*/ 56600 w 2916002"/>
                  <a:gd name="connsiteY36" fmla="*/ 4343395 h 6850380"/>
                  <a:gd name="connsiteX37" fmla="*/ 128990 w 2916002"/>
                  <a:gd name="connsiteY37" fmla="*/ 4451980 h 6850380"/>
                  <a:gd name="connsiteX38" fmla="*/ 209000 w 2916002"/>
                  <a:gd name="connsiteY38" fmla="*/ 4543420 h 6850380"/>
                  <a:gd name="connsiteX39" fmla="*/ 336635 w 2916002"/>
                  <a:gd name="connsiteY39" fmla="*/ 4652005 h 6850380"/>
                  <a:gd name="connsiteX40" fmla="*/ 492845 w 2916002"/>
                  <a:gd name="connsiteY40" fmla="*/ 4772019 h 6850380"/>
                  <a:gd name="connsiteX41" fmla="*/ 988145 w 2916002"/>
                  <a:gd name="connsiteY41" fmla="*/ 5088249 h 6850380"/>
                  <a:gd name="connsiteX42" fmla="*/ 1117685 w 2916002"/>
                  <a:gd name="connsiteY42" fmla="*/ 5183499 h 6850380"/>
                  <a:gd name="connsiteX43" fmla="*/ 1207219 w 2916002"/>
                  <a:gd name="connsiteY43" fmla="*/ 5326374 h 6850380"/>
                  <a:gd name="connsiteX44" fmla="*/ 1325329 w 2916002"/>
                  <a:gd name="connsiteY44" fmla="*/ 5497824 h 6850380"/>
                  <a:gd name="connsiteX45" fmla="*/ 1475824 w 2916002"/>
                  <a:gd name="connsiteY45" fmla="*/ 5676893 h 6850380"/>
                  <a:gd name="connsiteX46" fmla="*/ 1561548 w 2916002"/>
                  <a:gd name="connsiteY46" fmla="*/ 5758808 h 6850380"/>
                  <a:gd name="connsiteX47" fmla="*/ 1685373 w 2916002"/>
                  <a:gd name="connsiteY47" fmla="*/ 5844533 h 6850380"/>
                  <a:gd name="connsiteX48" fmla="*/ 1828248 w 2916002"/>
                  <a:gd name="connsiteY48" fmla="*/ 5897873 h 6850380"/>
                  <a:gd name="connsiteX49" fmla="*/ 2142573 w 2916002"/>
                  <a:gd name="connsiteY49" fmla="*/ 5915017 h 6850380"/>
                  <a:gd name="connsiteX50" fmla="*/ 2340693 w 2916002"/>
                  <a:gd name="connsiteY50" fmla="*/ 5945497 h 6850380"/>
                  <a:gd name="connsiteX51" fmla="*/ 2470233 w 2916002"/>
                  <a:gd name="connsiteY51" fmla="*/ 5983597 h 6850380"/>
                  <a:gd name="connsiteX52" fmla="*/ 2567388 w 2916002"/>
                  <a:gd name="connsiteY52" fmla="*/ 6033127 h 6850380"/>
                  <a:gd name="connsiteX53" fmla="*/ 2655018 w 2916002"/>
                  <a:gd name="connsiteY53" fmla="*/ 6107421 h 6850380"/>
                  <a:gd name="connsiteX54" fmla="*/ 2731218 w 2916002"/>
                  <a:gd name="connsiteY54" fmla="*/ 6189336 h 6850380"/>
                  <a:gd name="connsiteX55" fmla="*/ 2790272 w 2916002"/>
                  <a:gd name="connsiteY55" fmla="*/ 6294111 h 6850380"/>
                  <a:gd name="connsiteX56" fmla="*/ 2841707 w 2916002"/>
                  <a:gd name="connsiteY56" fmla="*/ 6448416 h 6850380"/>
                  <a:gd name="connsiteX57" fmla="*/ 2874092 w 2916002"/>
                  <a:gd name="connsiteY57" fmla="*/ 6617961 h 6850380"/>
                  <a:gd name="connsiteX58" fmla="*/ 2896952 w 2916002"/>
                  <a:gd name="connsiteY58" fmla="*/ 6720831 h 6850380"/>
                  <a:gd name="connsiteX59" fmla="*/ 2916002 w 2916002"/>
                  <a:gd name="connsiteY59" fmla="*/ 6804650 h 6850380"/>
                  <a:gd name="connsiteX60" fmla="*/ 2914100 w 2916002"/>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442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3024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15404 w 2911917"/>
                  <a:gd name="connsiteY30" fmla="*/ 3585207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39226 w 2911917"/>
                  <a:gd name="connsiteY30" fmla="*/ 344423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804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7280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11917" h="6850380">
                    <a:moveTo>
                      <a:pt x="235395" y="0"/>
                    </a:moveTo>
                    <a:cubicBezTo>
                      <a:pt x="247460" y="24606"/>
                      <a:pt x="255715" y="47308"/>
                      <a:pt x="258255" y="87630"/>
                    </a:cubicBezTo>
                    <a:cubicBezTo>
                      <a:pt x="260795" y="127952"/>
                      <a:pt x="254762" y="193040"/>
                      <a:pt x="250635" y="241935"/>
                    </a:cubicBezTo>
                    <a:cubicBezTo>
                      <a:pt x="246508" y="290830"/>
                      <a:pt x="242380" y="330200"/>
                      <a:pt x="233490" y="381000"/>
                    </a:cubicBezTo>
                    <a:cubicBezTo>
                      <a:pt x="224600" y="431800"/>
                      <a:pt x="209995" y="498475"/>
                      <a:pt x="197295" y="546735"/>
                    </a:cubicBezTo>
                    <a:cubicBezTo>
                      <a:pt x="184595" y="594995"/>
                      <a:pt x="157290" y="670560"/>
                      <a:pt x="157290" y="670560"/>
                    </a:cubicBezTo>
                    <a:cubicBezTo>
                      <a:pt x="144273" y="710882"/>
                      <a:pt x="128715" y="756285"/>
                      <a:pt x="119190" y="788670"/>
                    </a:cubicBezTo>
                    <a:cubicBezTo>
                      <a:pt x="109665" y="821055"/>
                      <a:pt x="106172" y="836295"/>
                      <a:pt x="100140" y="864870"/>
                    </a:cubicBezTo>
                    <a:cubicBezTo>
                      <a:pt x="94108" y="893445"/>
                      <a:pt x="86805" y="928688"/>
                      <a:pt x="82995" y="960120"/>
                    </a:cubicBezTo>
                    <a:cubicBezTo>
                      <a:pt x="79185" y="991552"/>
                      <a:pt x="77597" y="1026795"/>
                      <a:pt x="77280" y="1053465"/>
                    </a:cubicBezTo>
                    <a:cubicBezTo>
                      <a:pt x="76963" y="1080135"/>
                      <a:pt x="77915" y="1098550"/>
                      <a:pt x="81090" y="1120140"/>
                    </a:cubicBezTo>
                    <a:cubicBezTo>
                      <a:pt x="84265" y="1141730"/>
                      <a:pt x="87122" y="1161733"/>
                      <a:pt x="96330" y="1183005"/>
                    </a:cubicBezTo>
                    <a:cubicBezTo>
                      <a:pt x="105537" y="1204278"/>
                      <a:pt x="118873" y="1220470"/>
                      <a:pt x="136335" y="1247775"/>
                    </a:cubicBezTo>
                    <a:cubicBezTo>
                      <a:pt x="153797" y="1275080"/>
                      <a:pt x="166498" y="1300798"/>
                      <a:pt x="201105" y="1346835"/>
                    </a:cubicBezTo>
                    <a:cubicBezTo>
                      <a:pt x="235712" y="1392872"/>
                      <a:pt x="303340" y="1471295"/>
                      <a:pt x="343980" y="1524000"/>
                    </a:cubicBezTo>
                    <a:cubicBezTo>
                      <a:pt x="384620" y="1576705"/>
                      <a:pt x="412878" y="1617663"/>
                      <a:pt x="444945" y="1663065"/>
                    </a:cubicBezTo>
                    <a:cubicBezTo>
                      <a:pt x="477012" y="1708467"/>
                      <a:pt x="512573" y="1759268"/>
                      <a:pt x="536385" y="1796415"/>
                    </a:cubicBezTo>
                    <a:cubicBezTo>
                      <a:pt x="560197" y="1833562"/>
                      <a:pt x="570040" y="1854200"/>
                      <a:pt x="587820" y="1885950"/>
                    </a:cubicBezTo>
                    <a:cubicBezTo>
                      <a:pt x="605600" y="1917700"/>
                      <a:pt x="625920" y="1952308"/>
                      <a:pt x="643065" y="1986915"/>
                    </a:cubicBezTo>
                    <a:cubicBezTo>
                      <a:pt x="660210" y="2021522"/>
                      <a:pt x="674497" y="2051049"/>
                      <a:pt x="690689" y="2093594"/>
                    </a:cubicBezTo>
                    <a:cubicBezTo>
                      <a:pt x="706881" y="2136139"/>
                      <a:pt x="727202" y="2195829"/>
                      <a:pt x="740219" y="2242184"/>
                    </a:cubicBezTo>
                    <a:cubicBezTo>
                      <a:pt x="753236" y="2288539"/>
                      <a:pt x="761173" y="2332036"/>
                      <a:pt x="768793" y="2371723"/>
                    </a:cubicBezTo>
                    <a:cubicBezTo>
                      <a:pt x="776413" y="2411410"/>
                      <a:pt x="781493" y="2438081"/>
                      <a:pt x="785938" y="2480308"/>
                    </a:cubicBezTo>
                    <a:cubicBezTo>
                      <a:pt x="790383" y="2522535"/>
                      <a:pt x="795145" y="2582226"/>
                      <a:pt x="795463" y="2625088"/>
                    </a:cubicBezTo>
                    <a:cubicBezTo>
                      <a:pt x="795781" y="2667950"/>
                      <a:pt x="791336" y="2702241"/>
                      <a:pt x="787844" y="2737483"/>
                    </a:cubicBezTo>
                    <a:cubicBezTo>
                      <a:pt x="784352" y="2772725"/>
                      <a:pt x="781176" y="2802571"/>
                      <a:pt x="774509" y="2836543"/>
                    </a:cubicBezTo>
                    <a:cubicBezTo>
                      <a:pt x="767842" y="2870515"/>
                      <a:pt x="760539" y="2903218"/>
                      <a:pt x="747839" y="2941318"/>
                    </a:cubicBezTo>
                    <a:cubicBezTo>
                      <a:pt x="735139" y="2979418"/>
                      <a:pt x="713867" y="3030217"/>
                      <a:pt x="698309" y="3065142"/>
                    </a:cubicBezTo>
                    <a:cubicBezTo>
                      <a:pt x="682752" y="3100067"/>
                      <a:pt x="678306" y="3111815"/>
                      <a:pt x="654494" y="3150867"/>
                    </a:cubicBezTo>
                    <a:cubicBezTo>
                      <a:pt x="630682" y="3189919"/>
                      <a:pt x="597027" y="3256278"/>
                      <a:pt x="561149" y="3305172"/>
                    </a:cubicBezTo>
                    <a:cubicBezTo>
                      <a:pt x="525271" y="3354066"/>
                      <a:pt x="489708" y="3393748"/>
                      <a:pt x="448751" y="3440420"/>
                    </a:cubicBezTo>
                    <a:cubicBezTo>
                      <a:pt x="407794" y="3487092"/>
                      <a:pt x="359536" y="3533771"/>
                      <a:pt x="315404" y="3585207"/>
                    </a:cubicBezTo>
                    <a:lnTo>
                      <a:pt x="174434" y="3752846"/>
                    </a:lnTo>
                    <a:lnTo>
                      <a:pt x="130619" y="3806186"/>
                    </a:lnTo>
                    <a:cubicBezTo>
                      <a:pt x="109982" y="3837619"/>
                      <a:pt x="66801" y="3913183"/>
                      <a:pt x="50609" y="3941441"/>
                    </a:cubicBezTo>
                    <a:cubicBezTo>
                      <a:pt x="30289" y="3988113"/>
                      <a:pt x="14415" y="4044945"/>
                      <a:pt x="4890" y="4080506"/>
                    </a:cubicBezTo>
                    <a:cubicBezTo>
                      <a:pt x="-1777" y="4128449"/>
                      <a:pt x="-825" y="4166230"/>
                      <a:pt x="2985" y="4202426"/>
                    </a:cubicBezTo>
                    <a:cubicBezTo>
                      <a:pt x="11875" y="4245923"/>
                      <a:pt x="38228" y="4311644"/>
                      <a:pt x="52515" y="4343395"/>
                    </a:cubicBezTo>
                    <a:cubicBezTo>
                      <a:pt x="73787" y="4381177"/>
                      <a:pt x="103950" y="4421817"/>
                      <a:pt x="124905" y="4451980"/>
                    </a:cubicBezTo>
                    <a:cubicBezTo>
                      <a:pt x="152210" y="4485318"/>
                      <a:pt x="157608" y="4499604"/>
                      <a:pt x="204915" y="4543420"/>
                    </a:cubicBezTo>
                    <a:cubicBezTo>
                      <a:pt x="240793" y="4577075"/>
                      <a:pt x="300483" y="4623429"/>
                      <a:pt x="332550" y="4652005"/>
                    </a:cubicBezTo>
                    <a:lnTo>
                      <a:pt x="488760" y="4772019"/>
                    </a:lnTo>
                    <a:lnTo>
                      <a:pt x="984060" y="5088249"/>
                    </a:lnTo>
                    <a:lnTo>
                      <a:pt x="1113600" y="5183499"/>
                    </a:lnTo>
                    <a:lnTo>
                      <a:pt x="1203134" y="5326374"/>
                    </a:lnTo>
                    <a:lnTo>
                      <a:pt x="1321244" y="5497824"/>
                    </a:lnTo>
                    <a:lnTo>
                      <a:pt x="1471739" y="5676893"/>
                    </a:lnTo>
                    <a:lnTo>
                      <a:pt x="1557463" y="5758808"/>
                    </a:lnTo>
                    <a:cubicBezTo>
                      <a:pt x="1594293" y="5788018"/>
                      <a:pt x="1652078" y="5826436"/>
                      <a:pt x="1681288" y="5844533"/>
                    </a:cubicBezTo>
                    <a:cubicBezTo>
                      <a:pt x="1710498" y="5862630"/>
                      <a:pt x="1747646" y="5886761"/>
                      <a:pt x="1824163" y="5897873"/>
                    </a:cubicBezTo>
                    <a:lnTo>
                      <a:pt x="2138488" y="5915017"/>
                    </a:lnTo>
                    <a:lnTo>
                      <a:pt x="2336608" y="5945497"/>
                    </a:lnTo>
                    <a:lnTo>
                      <a:pt x="2466148" y="5983597"/>
                    </a:lnTo>
                    <a:lnTo>
                      <a:pt x="2563303" y="6033127"/>
                    </a:lnTo>
                    <a:lnTo>
                      <a:pt x="2650933" y="6107421"/>
                    </a:lnTo>
                    <a:lnTo>
                      <a:pt x="2727133" y="6189336"/>
                    </a:lnTo>
                    <a:lnTo>
                      <a:pt x="2786187" y="6294111"/>
                    </a:lnTo>
                    <a:lnTo>
                      <a:pt x="2837622" y="6448416"/>
                    </a:lnTo>
                    <a:lnTo>
                      <a:pt x="2870007" y="6617961"/>
                    </a:lnTo>
                    <a:lnTo>
                      <a:pt x="2892867" y="6720831"/>
                    </a:lnTo>
                    <a:lnTo>
                      <a:pt x="2911917" y="6804650"/>
                    </a:lnTo>
                    <a:lnTo>
                      <a:pt x="2910015" y="685038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uolivapaa piirto 15"/>
              <p:cNvSpPr/>
              <p:nvPr userDrawn="1"/>
            </p:nvSpPr>
            <p:spPr>
              <a:xfrm>
                <a:off x="698012" y="2063116"/>
                <a:ext cx="1638880" cy="2402205"/>
              </a:xfrm>
              <a:custGeom>
                <a:avLst/>
                <a:gdLst>
                  <a:gd name="connsiteX0" fmla="*/ 0 w 1045302"/>
                  <a:gd name="connsiteY0" fmla="*/ 0 h 1503045"/>
                  <a:gd name="connsiteX1" fmla="*/ 40005 w 1045302"/>
                  <a:gd name="connsiteY1" fmla="*/ 59055 h 1503045"/>
                  <a:gd name="connsiteX2" fmla="*/ 102870 w 1045302"/>
                  <a:gd name="connsiteY2" fmla="*/ 106680 h 1503045"/>
                  <a:gd name="connsiteX3" fmla="*/ 209550 w 1045302"/>
                  <a:gd name="connsiteY3" fmla="*/ 142875 h 1503045"/>
                  <a:gd name="connsiteX4" fmla="*/ 293370 w 1045302"/>
                  <a:gd name="connsiteY4" fmla="*/ 165735 h 1503045"/>
                  <a:gd name="connsiteX5" fmla="*/ 453390 w 1045302"/>
                  <a:gd name="connsiteY5" fmla="*/ 188595 h 1503045"/>
                  <a:gd name="connsiteX6" fmla="*/ 535305 w 1045302"/>
                  <a:gd name="connsiteY6" fmla="*/ 209550 h 1503045"/>
                  <a:gd name="connsiteX7" fmla="*/ 615315 w 1045302"/>
                  <a:gd name="connsiteY7" fmla="*/ 241935 h 1503045"/>
                  <a:gd name="connsiteX8" fmla="*/ 710565 w 1045302"/>
                  <a:gd name="connsiteY8" fmla="*/ 306705 h 1503045"/>
                  <a:gd name="connsiteX9" fmla="*/ 819150 w 1045302"/>
                  <a:gd name="connsiteY9" fmla="*/ 381000 h 1503045"/>
                  <a:gd name="connsiteX10" fmla="*/ 933450 w 1045302"/>
                  <a:gd name="connsiteY10" fmla="*/ 462915 h 1503045"/>
                  <a:gd name="connsiteX11" fmla="*/ 986790 w 1045302"/>
                  <a:gd name="connsiteY11" fmla="*/ 518160 h 1503045"/>
                  <a:gd name="connsiteX12" fmla="*/ 1009650 w 1045302"/>
                  <a:gd name="connsiteY12" fmla="*/ 546735 h 1503045"/>
                  <a:gd name="connsiteX13" fmla="*/ 1036320 w 1045302"/>
                  <a:gd name="connsiteY13" fmla="*/ 607695 h 1503045"/>
                  <a:gd name="connsiteX14" fmla="*/ 1043940 w 1045302"/>
                  <a:gd name="connsiteY14" fmla="*/ 674370 h 1503045"/>
                  <a:gd name="connsiteX15" fmla="*/ 1011555 w 1045302"/>
                  <a:gd name="connsiteY15" fmla="*/ 752475 h 1503045"/>
                  <a:gd name="connsiteX16" fmla="*/ 935355 w 1045302"/>
                  <a:gd name="connsiteY16" fmla="*/ 836295 h 1503045"/>
                  <a:gd name="connsiteX17" fmla="*/ 834390 w 1045302"/>
                  <a:gd name="connsiteY17" fmla="*/ 897255 h 1503045"/>
                  <a:gd name="connsiteX18" fmla="*/ 647700 w 1045302"/>
                  <a:gd name="connsiteY18" fmla="*/ 962025 h 1503045"/>
                  <a:gd name="connsiteX19" fmla="*/ 483870 w 1045302"/>
                  <a:gd name="connsiteY19" fmla="*/ 1003935 h 1503045"/>
                  <a:gd name="connsiteX20" fmla="*/ 360045 w 1045302"/>
                  <a:gd name="connsiteY20" fmla="*/ 1055370 h 1503045"/>
                  <a:gd name="connsiteX21" fmla="*/ 302895 w 1045302"/>
                  <a:gd name="connsiteY21" fmla="*/ 1097280 h 1503045"/>
                  <a:gd name="connsiteX22" fmla="*/ 264795 w 1045302"/>
                  <a:gd name="connsiteY22" fmla="*/ 1156335 h 1503045"/>
                  <a:gd name="connsiteX23" fmla="*/ 234315 w 1045302"/>
                  <a:gd name="connsiteY23" fmla="*/ 1226820 h 1503045"/>
                  <a:gd name="connsiteX24" fmla="*/ 224790 w 1045302"/>
                  <a:gd name="connsiteY24" fmla="*/ 1322070 h 1503045"/>
                  <a:gd name="connsiteX25" fmla="*/ 201930 w 1045302"/>
                  <a:gd name="connsiteY25" fmla="*/ 1419225 h 1503045"/>
                  <a:gd name="connsiteX26" fmla="*/ 142875 w 1045302"/>
                  <a:gd name="connsiteY26" fmla="*/ 1503045 h 15030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30480 w 1045302"/>
                  <a:gd name="connsiteY26"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25730 w 1045302"/>
                  <a:gd name="connsiteY26" fmla="*/ 1495425 h 1579245"/>
                  <a:gd name="connsiteX27" fmla="*/ 30480 w 1045302"/>
                  <a:gd name="connsiteY27"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31445 w 1045302"/>
                  <a:gd name="connsiteY26" fmla="*/ 1508760 h 1579245"/>
                  <a:gd name="connsiteX27" fmla="*/ 30480 w 1045302"/>
                  <a:gd name="connsiteY27" fmla="*/ 1579245 h 157924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0 w 1254852"/>
                  <a:gd name="connsiteY27"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02105 h 1682115"/>
                  <a:gd name="connsiteX28" fmla="*/ 0 w 1254852"/>
                  <a:gd name="connsiteY28"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11630 h 1682115"/>
                  <a:gd name="connsiteX28" fmla="*/ 0 w 1254852"/>
                  <a:gd name="connsiteY28" fmla="*/ 1682115 h 1682115"/>
                  <a:gd name="connsiteX0" fmla="*/ 49530 w 1094832"/>
                  <a:gd name="connsiteY0" fmla="*/ 0 h 1611630"/>
                  <a:gd name="connsiteX1" fmla="*/ 89535 w 1094832"/>
                  <a:gd name="connsiteY1" fmla="*/ 59055 h 1611630"/>
                  <a:gd name="connsiteX2" fmla="*/ 152400 w 1094832"/>
                  <a:gd name="connsiteY2" fmla="*/ 106680 h 1611630"/>
                  <a:gd name="connsiteX3" fmla="*/ 259080 w 1094832"/>
                  <a:gd name="connsiteY3" fmla="*/ 142875 h 1611630"/>
                  <a:gd name="connsiteX4" fmla="*/ 342900 w 1094832"/>
                  <a:gd name="connsiteY4" fmla="*/ 165735 h 1611630"/>
                  <a:gd name="connsiteX5" fmla="*/ 502920 w 1094832"/>
                  <a:gd name="connsiteY5" fmla="*/ 188595 h 1611630"/>
                  <a:gd name="connsiteX6" fmla="*/ 584835 w 1094832"/>
                  <a:gd name="connsiteY6" fmla="*/ 209550 h 1611630"/>
                  <a:gd name="connsiteX7" fmla="*/ 664845 w 1094832"/>
                  <a:gd name="connsiteY7" fmla="*/ 241935 h 1611630"/>
                  <a:gd name="connsiteX8" fmla="*/ 760095 w 1094832"/>
                  <a:gd name="connsiteY8" fmla="*/ 306705 h 1611630"/>
                  <a:gd name="connsiteX9" fmla="*/ 868680 w 1094832"/>
                  <a:gd name="connsiteY9" fmla="*/ 381000 h 1611630"/>
                  <a:gd name="connsiteX10" fmla="*/ 982980 w 1094832"/>
                  <a:gd name="connsiteY10" fmla="*/ 462915 h 1611630"/>
                  <a:gd name="connsiteX11" fmla="*/ 1036320 w 1094832"/>
                  <a:gd name="connsiteY11" fmla="*/ 518160 h 1611630"/>
                  <a:gd name="connsiteX12" fmla="*/ 1059180 w 1094832"/>
                  <a:gd name="connsiteY12" fmla="*/ 546735 h 1611630"/>
                  <a:gd name="connsiteX13" fmla="*/ 1085850 w 1094832"/>
                  <a:gd name="connsiteY13" fmla="*/ 607695 h 1611630"/>
                  <a:gd name="connsiteX14" fmla="*/ 1093470 w 1094832"/>
                  <a:gd name="connsiteY14" fmla="*/ 674370 h 1611630"/>
                  <a:gd name="connsiteX15" fmla="*/ 1061085 w 1094832"/>
                  <a:gd name="connsiteY15" fmla="*/ 752475 h 1611630"/>
                  <a:gd name="connsiteX16" fmla="*/ 984885 w 1094832"/>
                  <a:gd name="connsiteY16" fmla="*/ 836295 h 1611630"/>
                  <a:gd name="connsiteX17" fmla="*/ 883920 w 1094832"/>
                  <a:gd name="connsiteY17" fmla="*/ 897255 h 1611630"/>
                  <a:gd name="connsiteX18" fmla="*/ 697230 w 1094832"/>
                  <a:gd name="connsiteY18" fmla="*/ 962025 h 1611630"/>
                  <a:gd name="connsiteX19" fmla="*/ 533400 w 1094832"/>
                  <a:gd name="connsiteY19" fmla="*/ 1003935 h 1611630"/>
                  <a:gd name="connsiteX20" fmla="*/ 409575 w 1094832"/>
                  <a:gd name="connsiteY20" fmla="*/ 1055370 h 1611630"/>
                  <a:gd name="connsiteX21" fmla="*/ 352425 w 1094832"/>
                  <a:gd name="connsiteY21" fmla="*/ 1097280 h 1611630"/>
                  <a:gd name="connsiteX22" fmla="*/ 314325 w 1094832"/>
                  <a:gd name="connsiteY22" fmla="*/ 1156335 h 1611630"/>
                  <a:gd name="connsiteX23" fmla="*/ 283845 w 1094832"/>
                  <a:gd name="connsiteY23" fmla="*/ 1226820 h 1611630"/>
                  <a:gd name="connsiteX24" fmla="*/ 274320 w 1094832"/>
                  <a:gd name="connsiteY24" fmla="*/ 1322070 h 1611630"/>
                  <a:gd name="connsiteX25" fmla="*/ 251460 w 1094832"/>
                  <a:gd name="connsiteY25" fmla="*/ 1419225 h 1611630"/>
                  <a:gd name="connsiteX26" fmla="*/ 180975 w 1094832"/>
                  <a:gd name="connsiteY26" fmla="*/ 1508760 h 1611630"/>
                  <a:gd name="connsiteX27" fmla="*/ 0 w 1094832"/>
                  <a:gd name="connsiteY27" fmla="*/ 1611630 h 1611630"/>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0 w 1386297"/>
                  <a:gd name="connsiteY27"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173356 w 1386297"/>
                  <a:gd name="connsiteY27" fmla="*/ 1664970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97156 w 1386297"/>
                  <a:gd name="connsiteY28" fmla="*/ 1704975 h 1754505"/>
                  <a:gd name="connsiteX29" fmla="*/ 0 w 1386297"/>
                  <a:gd name="connsiteY29"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89536 w 1386297"/>
                  <a:gd name="connsiteY28" fmla="*/ 1699260 h 1754505"/>
                  <a:gd name="connsiteX29" fmla="*/ 0 w 1386297"/>
                  <a:gd name="connsiteY29" fmla="*/ 1754505 h 1754505"/>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0 w 1523457"/>
                  <a:gd name="connsiteY29"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10491 w 1523457"/>
                  <a:gd name="connsiteY29" fmla="*/ 178117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34291 w 1523457"/>
                  <a:gd name="connsiteY30" fmla="*/ 1830704 h 1863090"/>
                  <a:gd name="connsiteX31" fmla="*/ 0 w 1523457"/>
                  <a:gd name="connsiteY31" fmla="*/ 1863090 h 1863090"/>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0 w 1614897"/>
                  <a:gd name="connsiteY31"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68581 w 1614897"/>
                  <a:gd name="connsiteY31" fmla="*/ 192595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15241 w 1614897"/>
                  <a:gd name="connsiteY32" fmla="*/ 2017394 h 2055495"/>
                  <a:gd name="connsiteX33" fmla="*/ 0 w 1614897"/>
                  <a:gd name="connsiteY33"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3811 w 1614897"/>
                  <a:gd name="connsiteY32" fmla="*/ 2019299 h 2055495"/>
                  <a:gd name="connsiteX33" fmla="*/ 0 w 1614897"/>
                  <a:gd name="connsiteY33" fmla="*/ 2055495 h 205549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0 w 1637757"/>
                  <a:gd name="connsiteY33"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9526 w 1637757"/>
                  <a:gd name="connsiteY33" fmla="*/ 2106929 h 2196465"/>
                  <a:gd name="connsiteX34" fmla="*/ 0 w 1637757"/>
                  <a:gd name="connsiteY34"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1 w 1637757"/>
                  <a:gd name="connsiteY33" fmla="*/ 2106929 h 2196465"/>
                  <a:gd name="connsiteX34" fmla="*/ 0 w 1637757"/>
                  <a:gd name="connsiteY34" fmla="*/ 2196465 h 219646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53339 w 1637756"/>
                  <a:gd name="connsiteY34" fmla="*/ 2402205 h 240220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32384 w 1637756"/>
                  <a:gd name="connsiteY34" fmla="*/ 2261234 h 2402205"/>
                  <a:gd name="connsiteX35" fmla="*/ 53339 w 1637756"/>
                  <a:gd name="connsiteY35" fmla="*/ 2402205 h 2402205"/>
                  <a:gd name="connsiteX0" fmla="*/ 592606 w 1637908"/>
                  <a:gd name="connsiteY0" fmla="*/ 0 h 2402205"/>
                  <a:gd name="connsiteX1" fmla="*/ 632611 w 1637908"/>
                  <a:gd name="connsiteY1" fmla="*/ 59055 h 2402205"/>
                  <a:gd name="connsiteX2" fmla="*/ 695476 w 1637908"/>
                  <a:gd name="connsiteY2" fmla="*/ 106680 h 2402205"/>
                  <a:gd name="connsiteX3" fmla="*/ 802156 w 1637908"/>
                  <a:gd name="connsiteY3" fmla="*/ 142875 h 2402205"/>
                  <a:gd name="connsiteX4" fmla="*/ 885976 w 1637908"/>
                  <a:gd name="connsiteY4" fmla="*/ 165735 h 2402205"/>
                  <a:gd name="connsiteX5" fmla="*/ 1045996 w 1637908"/>
                  <a:gd name="connsiteY5" fmla="*/ 188595 h 2402205"/>
                  <a:gd name="connsiteX6" fmla="*/ 1127911 w 1637908"/>
                  <a:gd name="connsiteY6" fmla="*/ 209550 h 2402205"/>
                  <a:gd name="connsiteX7" fmla="*/ 1207921 w 1637908"/>
                  <a:gd name="connsiteY7" fmla="*/ 241935 h 2402205"/>
                  <a:gd name="connsiteX8" fmla="*/ 1303171 w 1637908"/>
                  <a:gd name="connsiteY8" fmla="*/ 306705 h 2402205"/>
                  <a:gd name="connsiteX9" fmla="*/ 1411756 w 1637908"/>
                  <a:gd name="connsiteY9" fmla="*/ 381000 h 2402205"/>
                  <a:gd name="connsiteX10" fmla="*/ 1526056 w 1637908"/>
                  <a:gd name="connsiteY10" fmla="*/ 462915 h 2402205"/>
                  <a:gd name="connsiteX11" fmla="*/ 1579396 w 1637908"/>
                  <a:gd name="connsiteY11" fmla="*/ 518160 h 2402205"/>
                  <a:gd name="connsiteX12" fmla="*/ 1602256 w 1637908"/>
                  <a:gd name="connsiteY12" fmla="*/ 546735 h 2402205"/>
                  <a:gd name="connsiteX13" fmla="*/ 1628926 w 1637908"/>
                  <a:gd name="connsiteY13" fmla="*/ 607695 h 2402205"/>
                  <a:gd name="connsiteX14" fmla="*/ 1636546 w 1637908"/>
                  <a:gd name="connsiteY14" fmla="*/ 674370 h 2402205"/>
                  <a:gd name="connsiteX15" fmla="*/ 1604161 w 1637908"/>
                  <a:gd name="connsiteY15" fmla="*/ 752475 h 2402205"/>
                  <a:gd name="connsiteX16" fmla="*/ 1527961 w 1637908"/>
                  <a:gd name="connsiteY16" fmla="*/ 836295 h 2402205"/>
                  <a:gd name="connsiteX17" fmla="*/ 1426996 w 1637908"/>
                  <a:gd name="connsiteY17" fmla="*/ 897255 h 2402205"/>
                  <a:gd name="connsiteX18" fmla="*/ 1240306 w 1637908"/>
                  <a:gd name="connsiteY18" fmla="*/ 962025 h 2402205"/>
                  <a:gd name="connsiteX19" fmla="*/ 1076476 w 1637908"/>
                  <a:gd name="connsiteY19" fmla="*/ 1003935 h 2402205"/>
                  <a:gd name="connsiteX20" fmla="*/ 952651 w 1637908"/>
                  <a:gd name="connsiteY20" fmla="*/ 1055370 h 2402205"/>
                  <a:gd name="connsiteX21" fmla="*/ 895501 w 1637908"/>
                  <a:gd name="connsiteY21" fmla="*/ 1097280 h 2402205"/>
                  <a:gd name="connsiteX22" fmla="*/ 857401 w 1637908"/>
                  <a:gd name="connsiteY22" fmla="*/ 1156335 h 2402205"/>
                  <a:gd name="connsiteX23" fmla="*/ 826921 w 1637908"/>
                  <a:gd name="connsiteY23" fmla="*/ 1226820 h 2402205"/>
                  <a:gd name="connsiteX24" fmla="*/ 817396 w 1637908"/>
                  <a:gd name="connsiteY24" fmla="*/ 1322070 h 2402205"/>
                  <a:gd name="connsiteX25" fmla="*/ 794536 w 1637908"/>
                  <a:gd name="connsiteY25" fmla="*/ 1419225 h 2402205"/>
                  <a:gd name="connsiteX26" fmla="*/ 724051 w 1637908"/>
                  <a:gd name="connsiteY26" fmla="*/ 1508760 h 2402205"/>
                  <a:gd name="connsiteX27" fmla="*/ 550697 w 1637908"/>
                  <a:gd name="connsiteY27" fmla="*/ 1602105 h 2402205"/>
                  <a:gd name="connsiteX28" fmla="*/ 341147 w 1637908"/>
                  <a:gd name="connsiteY28" fmla="*/ 1699260 h 2402205"/>
                  <a:gd name="connsiteX29" fmla="*/ 215417 w 1637908"/>
                  <a:gd name="connsiteY29" fmla="*/ 1769744 h 2402205"/>
                  <a:gd name="connsiteX30" fmla="*/ 148742 w 1637908"/>
                  <a:gd name="connsiteY30" fmla="*/ 1830704 h 2402205"/>
                  <a:gd name="connsiteX31" fmla="*/ 72542 w 1637908"/>
                  <a:gd name="connsiteY31" fmla="*/ 1922144 h 2402205"/>
                  <a:gd name="connsiteX32" fmla="*/ 26822 w 1637908"/>
                  <a:gd name="connsiteY32" fmla="*/ 2019299 h 2402205"/>
                  <a:gd name="connsiteX33" fmla="*/ 152 w 1637908"/>
                  <a:gd name="connsiteY33" fmla="*/ 2106929 h 2402205"/>
                  <a:gd name="connsiteX34" fmla="*/ 5866 w 1637908"/>
                  <a:gd name="connsiteY34" fmla="*/ 2257424 h 2402205"/>
                  <a:gd name="connsiteX35" fmla="*/ 53491 w 1637908"/>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9714 w 1638880"/>
                  <a:gd name="connsiteY30" fmla="*/ 183070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89793 w 1638880"/>
                  <a:gd name="connsiteY25" fmla="*/ 140970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78363 w 1638880"/>
                  <a:gd name="connsiteY25" fmla="*/ 145542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4558 w 1638880"/>
                  <a:gd name="connsiteY24" fmla="*/ 1285875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8880" h="2402205">
                    <a:moveTo>
                      <a:pt x="593578" y="0"/>
                    </a:moveTo>
                    <a:cubicBezTo>
                      <a:pt x="605008" y="20637"/>
                      <a:pt x="616438" y="41275"/>
                      <a:pt x="633583" y="59055"/>
                    </a:cubicBezTo>
                    <a:cubicBezTo>
                      <a:pt x="650728" y="76835"/>
                      <a:pt x="668191" y="92710"/>
                      <a:pt x="696448" y="106680"/>
                    </a:cubicBezTo>
                    <a:cubicBezTo>
                      <a:pt x="724705" y="120650"/>
                      <a:pt x="771378" y="133033"/>
                      <a:pt x="803128" y="142875"/>
                    </a:cubicBezTo>
                    <a:cubicBezTo>
                      <a:pt x="834878" y="152718"/>
                      <a:pt x="846308" y="158115"/>
                      <a:pt x="886948" y="165735"/>
                    </a:cubicBezTo>
                    <a:cubicBezTo>
                      <a:pt x="927588" y="173355"/>
                      <a:pt x="1006646" y="181293"/>
                      <a:pt x="1046968" y="188595"/>
                    </a:cubicBezTo>
                    <a:cubicBezTo>
                      <a:pt x="1087290" y="195897"/>
                      <a:pt x="1101896" y="200660"/>
                      <a:pt x="1128883" y="209550"/>
                    </a:cubicBezTo>
                    <a:cubicBezTo>
                      <a:pt x="1155870" y="218440"/>
                      <a:pt x="1179683" y="225743"/>
                      <a:pt x="1208893" y="241935"/>
                    </a:cubicBezTo>
                    <a:cubicBezTo>
                      <a:pt x="1238103" y="258128"/>
                      <a:pt x="1304143" y="306705"/>
                      <a:pt x="1304143" y="306705"/>
                    </a:cubicBezTo>
                    <a:lnTo>
                      <a:pt x="1412728" y="381000"/>
                    </a:lnTo>
                    <a:cubicBezTo>
                      <a:pt x="1449875" y="407035"/>
                      <a:pt x="1499088" y="440055"/>
                      <a:pt x="1527028" y="462915"/>
                    </a:cubicBezTo>
                    <a:cubicBezTo>
                      <a:pt x="1554968" y="485775"/>
                      <a:pt x="1567668" y="504190"/>
                      <a:pt x="1580368" y="518160"/>
                    </a:cubicBezTo>
                    <a:cubicBezTo>
                      <a:pt x="1593068" y="532130"/>
                      <a:pt x="1594973" y="531812"/>
                      <a:pt x="1603228" y="546735"/>
                    </a:cubicBezTo>
                    <a:cubicBezTo>
                      <a:pt x="1611483" y="561658"/>
                      <a:pt x="1624183" y="586423"/>
                      <a:pt x="1629898" y="607695"/>
                    </a:cubicBezTo>
                    <a:cubicBezTo>
                      <a:pt x="1635613" y="628967"/>
                      <a:pt x="1641645" y="650240"/>
                      <a:pt x="1637518" y="674370"/>
                    </a:cubicBezTo>
                    <a:cubicBezTo>
                      <a:pt x="1633391" y="698500"/>
                      <a:pt x="1623230" y="725488"/>
                      <a:pt x="1605133" y="752475"/>
                    </a:cubicBezTo>
                    <a:cubicBezTo>
                      <a:pt x="1587036" y="779462"/>
                      <a:pt x="1558460" y="812165"/>
                      <a:pt x="1528933" y="836295"/>
                    </a:cubicBezTo>
                    <a:cubicBezTo>
                      <a:pt x="1499406" y="860425"/>
                      <a:pt x="1475910" y="876300"/>
                      <a:pt x="1427968" y="897255"/>
                    </a:cubicBezTo>
                    <a:cubicBezTo>
                      <a:pt x="1380026" y="918210"/>
                      <a:pt x="1299698" y="944245"/>
                      <a:pt x="1241278" y="962025"/>
                    </a:cubicBezTo>
                    <a:cubicBezTo>
                      <a:pt x="1182858" y="979805"/>
                      <a:pt x="1125391" y="988378"/>
                      <a:pt x="1077448" y="1003935"/>
                    </a:cubicBezTo>
                    <a:cubicBezTo>
                      <a:pt x="1029506" y="1019493"/>
                      <a:pt x="983785" y="1039813"/>
                      <a:pt x="953623" y="1055370"/>
                    </a:cubicBezTo>
                    <a:cubicBezTo>
                      <a:pt x="923461" y="1070927"/>
                      <a:pt x="912348" y="1080453"/>
                      <a:pt x="896473" y="1097280"/>
                    </a:cubicBezTo>
                    <a:cubicBezTo>
                      <a:pt x="880598" y="1114107"/>
                      <a:pt x="869803" y="1134745"/>
                      <a:pt x="858373" y="1156335"/>
                    </a:cubicBezTo>
                    <a:cubicBezTo>
                      <a:pt x="846943" y="1177925"/>
                      <a:pt x="835195" y="1205230"/>
                      <a:pt x="827893" y="1226820"/>
                    </a:cubicBezTo>
                    <a:cubicBezTo>
                      <a:pt x="820591" y="1248410"/>
                      <a:pt x="818050" y="1260793"/>
                      <a:pt x="814558" y="1285875"/>
                    </a:cubicBezTo>
                    <a:cubicBezTo>
                      <a:pt x="811066" y="1310957"/>
                      <a:pt x="824400" y="1337310"/>
                      <a:pt x="806938" y="1377315"/>
                    </a:cubicBezTo>
                    <a:cubicBezTo>
                      <a:pt x="789476" y="1417320"/>
                      <a:pt x="771378" y="1484948"/>
                      <a:pt x="709783" y="1525905"/>
                    </a:cubicBezTo>
                    <a:cubicBezTo>
                      <a:pt x="648188" y="1566862"/>
                      <a:pt x="614216" y="1575118"/>
                      <a:pt x="551669" y="1607820"/>
                    </a:cubicBezTo>
                    <a:lnTo>
                      <a:pt x="342119" y="1699260"/>
                    </a:lnTo>
                    <a:lnTo>
                      <a:pt x="216389" y="1769744"/>
                    </a:lnTo>
                    <a:lnTo>
                      <a:pt x="142094" y="1826894"/>
                    </a:lnTo>
                    <a:lnTo>
                      <a:pt x="73514" y="1922144"/>
                    </a:lnTo>
                    <a:lnTo>
                      <a:pt x="27794" y="2019299"/>
                    </a:lnTo>
                    <a:lnTo>
                      <a:pt x="1124" y="2106929"/>
                    </a:lnTo>
                    <a:cubicBezTo>
                      <a:pt x="2076" y="2147251"/>
                      <a:pt x="-3957" y="2225356"/>
                      <a:pt x="4933" y="2274569"/>
                    </a:cubicBezTo>
                    <a:cubicBezTo>
                      <a:pt x="13823" y="2323782"/>
                      <a:pt x="50971" y="2378710"/>
                      <a:pt x="54463" y="2402205"/>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12" name="Ryhmä 11"/>
            <p:cNvGrpSpPr/>
            <p:nvPr userDrawn="1"/>
          </p:nvGrpSpPr>
          <p:grpSpPr>
            <a:xfrm>
              <a:off x="6679662" y="-5705"/>
              <a:ext cx="2052000" cy="858700"/>
              <a:chOff x="6679662" y="-5705"/>
              <a:chExt cx="2052000" cy="858700"/>
            </a:xfrm>
          </p:grpSpPr>
          <p:sp>
            <p:nvSpPr>
              <p:cNvPr id="13" name="Puolivapaa piirto 12"/>
              <p:cNvSpPr/>
              <p:nvPr userDrawn="1"/>
            </p:nvSpPr>
            <p:spPr>
              <a:xfrm>
                <a:off x="6702522" y="-5705"/>
                <a:ext cx="1997938" cy="858700"/>
              </a:xfrm>
              <a:custGeom>
                <a:avLst/>
                <a:gdLst>
                  <a:gd name="connsiteX0" fmla="*/ 0 w 1997938"/>
                  <a:gd name="connsiteY0" fmla="*/ 0 h 858700"/>
                  <a:gd name="connsiteX1" fmla="*/ 1997938 w 1997938"/>
                  <a:gd name="connsiteY1" fmla="*/ 0 h 858700"/>
                  <a:gd name="connsiteX2" fmla="*/ 1994015 w 1997938"/>
                  <a:gd name="connsiteY2" fmla="*/ 49975 h 858700"/>
                  <a:gd name="connsiteX3" fmla="*/ 1948295 w 1997938"/>
                  <a:gd name="connsiteY3" fmla="*/ 284290 h 858700"/>
                  <a:gd name="connsiteX4" fmla="*/ 1877810 w 1997938"/>
                  <a:gd name="connsiteY4" fmla="*/ 470980 h 858700"/>
                  <a:gd name="connsiteX5" fmla="*/ 1776845 w 1997938"/>
                  <a:gd name="connsiteY5" fmla="*/ 621475 h 858700"/>
                  <a:gd name="connsiteX6" fmla="*/ 1647305 w 1997938"/>
                  <a:gd name="connsiteY6" fmla="*/ 741490 h 858700"/>
                  <a:gd name="connsiteX7" fmla="*/ 1409180 w 1997938"/>
                  <a:gd name="connsiteY7" fmla="*/ 848170 h 858700"/>
                  <a:gd name="connsiteX8" fmla="*/ 1251065 w 1997938"/>
                  <a:gd name="connsiteY8" fmla="*/ 851980 h 858700"/>
                  <a:gd name="connsiteX9" fmla="*/ 1087235 w 1997938"/>
                  <a:gd name="connsiteY9" fmla="*/ 823405 h 858700"/>
                  <a:gd name="connsiteX10" fmla="*/ 831965 w 1997938"/>
                  <a:gd name="connsiteY10" fmla="*/ 705295 h 858700"/>
                  <a:gd name="connsiteX11" fmla="*/ 618605 w 1997938"/>
                  <a:gd name="connsiteY11" fmla="*/ 547180 h 858700"/>
                  <a:gd name="connsiteX12" fmla="*/ 412865 w 1997938"/>
                  <a:gd name="connsiteY12" fmla="*/ 364300 h 858700"/>
                  <a:gd name="connsiteX13" fmla="*/ 277610 w 1997938"/>
                  <a:gd name="connsiteY13" fmla="*/ 223330 h 858700"/>
                  <a:gd name="connsiteX14" fmla="*/ 222365 w 1997938"/>
                  <a:gd name="connsiteY14" fmla="*/ 171895 h 858700"/>
                  <a:gd name="connsiteX15" fmla="*/ 41390 w 1997938"/>
                  <a:gd name="connsiteY15" fmla="*/ 29020 h 858700"/>
                  <a:gd name="connsiteX16" fmla="*/ 0 w 1997938"/>
                  <a:gd name="connsiteY16" fmla="*/ 0 h 85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7938" h="858700">
                    <a:moveTo>
                      <a:pt x="0" y="0"/>
                    </a:moveTo>
                    <a:lnTo>
                      <a:pt x="1997938" y="0"/>
                    </a:lnTo>
                    <a:lnTo>
                      <a:pt x="1994015" y="49975"/>
                    </a:lnTo>
                    <a:cubicBezTo>
                      <a:pt x="1983855" y="139510"/>
                      <a:pt x="1967662" y="214123"/>
                      <a:pt x="1948295" y="284290"/>
                    </a:cubicBezTo>
                    <a:cubicBezTo>
                      <a:pt x="1928928" y="354457"/>
                      <a:pt x="1906385" y="414783"/>
                      <a:pt x="1877810" y="470980"/>
                    </a:cubicBezTo>
                    <a:cubicBezTo>
                      <a:pt x="1849235" y="527177"/>
                      <a:pt x="1815263" y="576390"/>
                      <a:pt x="1776845" y="621475"/>
                    </a:cubicBezTo>
                    <a:cubicBezTo>
                      <a:pt x="1738428" y="666560"/>
                      <a:pt x="1708583" y="703708"/>
                      <a:pt x="1647305" y="741490"/>
                    </a:cubicBezTo>
                    <a:cubicBezTo>
                      <a:pt x="1586028" y="779273"/>
                      <a:pt x="1475220" y="829755"/>
                      <a:pt x="1409180" y="848170"/>
                    </a:cubicBezTo>
                    <a:cubicBezTo>
                      <a:pt x="1343140" y="866585"/>
                      <a:pt x="1304722" y="856107"/>
                      <a:pt x="1251065" y="851980"/>
                    </a:cubicBezTo>
                    <a:cubicBezTo>
                      <a:pt x="1197408" y="847853"/>
                      <a:pt x="1157085" y="847853"/>
                      <a:pt x="1087235" y="823405"/>
                    </a:cubicBezTo>
                    <a:cubicBezTo>
                      <a:pt x="1017385" y="798957"/>
                      <a:pt x="910070" y="751333"/>
                      <a:pt x="831965" y="705295"/>
                    </a:cubicBezTo>
                    <a:cubicBezTo>
                      <a:pt x="753860" y="659258"/>
                      <a:pt x="688455" y="604012"/>
                      <a:pt x="618605" y="547180"/>
                    </a:cubicBezTo>
                    <a:cubicBezTo>
                      <a:pt x="548755" y="490348"/>
                      <a:pt x="469698" y="418275"/>
                      <a:pt x="412865" y="364300"/>
                    </a:cubicBezTo>
                    <a:cubicBezTo>
                      <a:pt x="356033" y="310325"/>
                      <a:pt x="309360" y="255397"/>
                      <a:pt x="277610" y="223330"/>
                    </a:cubicBezTo>
                    <a:cubicBezTo>
                      <a:pt x="245860" y="191263"/>
                      <a:pt x="261735" y="204280"/>
                      <a:pt x="222365" y="171895"/>
                    </a:cubicBezTo>
                    <a:cubicBezTo>
                      <a:pt x="182995" y="139510"/>
                      <a:pt x="126797" y="90615"/>
                      <a:pt x="41390" y="29020"/>
                    </a:cubicBezTo>
                    <a:lnTo>
                      <a:pt x="0"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p:cNvCxnSpPr/>
              <p:nvPr userDrawn="1"/>
            </p:nvCxnSpPr>
            <p:spPr>
              <a:xfrm>
                <a:off x="6679662" y="-5705"/>
                <a:ext cx="20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Otsikko 1"/>
          <p:cNvSpPr>
            <a:spLocks noGrp="1"/>
          </p:cNvSpPr>
          <p:nvPr>
            <p:ph type="title"/>
          </p:nvPr>
        </p:nvSpPr>
        <p:spPr>
          <a:xfrm>
            <a:off x="1379538" y="365125"/>
            <a:ext cx="9974262" cy="1325563"/>
          </a:xfrm>
        </p:spPr>
        <p:txBody>
          <a:bodyPr/>
          <a:lstStyle>
            <a:lvl1pPr>
              <a:defRPr>
                <a:solidFill>
                  <a:schemeClr val="bg1"/>
                </a:solidFill>
              </a:defRPr>
            </a:lvl1pPr>
          </a:lstStyle>
          <a:p>
            <a:r>
              <a:rPr lang="fi-FI"/>
              <a:t>Muokkaa perustyyl. napsautt.</a:t>
            </a:r>
          </a:p>
        </p:txBody>
      </p:sp>
      <p:sp>
        <p:nvSpPr>
          <p:cNvPr id="3" name="Sisällön paikkamerkki 2"/>
          <p:cNvSpPr>
            <a:spLocks noGrp="1"/>
          </p:cNvSpPr>
          <p:nvPr>
            <p:ph idx="1"/>
          </p:nvPr>
        </p:nvSpPr>
        <p:spPr>
          <a:xfrm>
            <a:off x="1379538" y="1825625"/>
            <a:ext cx="997426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7EC4B043-F5F1-427E-9B64-385ABD15C270}" type="datetimeFigureOut">
              <a:rPr lang="fi-FI" smtClean="0"/>
              <a:pPr/>
              <a:t>24.3.2021</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E57F97-EFE8-4168-A3EC-5BFC93D3FB5A}" type="slidenum">
              <a:rPr lang="fi-FI" smtClean="0"/>
              <a:pPr/>
              <a:t>‹#›</a:t>
            </a:fld>
            <a:endParaRPr lang="fi-FI"/>
          </a:p>
        </p:txBody>
      </p:sp>
    </p:spTree>
    <p:extLst>
      <p:ext uri="{BB962C8B-B14F-4D97-AF65-F5344CB8AC3E}">
        <p14:creationId xmlns:p14="http://schemas.microsoft.com/office/powerpoint/2010/main" val="27318218"/>
      </p:ext>
    </p:extLst>
  </p:cSld>
  <p:clrMapOvr>
    <a:masterClrMapping/>
  </p:clrMapOvr>
  <p:extLst>
    <p:ext uri="{DCECCB84-F9BA-43D5-87BE-67443E8EF086}">
      <p15:sldGuideLst xmlns:p15="http://schemas.microsoft.com/office/powerpoint/2012/main">
        <p15:guide id="1" pos="86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7" name="Ryhmä 6"/>
          <p:cNvGrpSpPr/>
          <p:nvPr userDrawn="1"/>
        </p:nvGrpSpPr>
        <p:grpSpPr>
          <a:xfrm>
            <a:off x="0" y="1592"/>
            <a:ext cx="1216800" cy="6860217"/>
            <a:chOff x="0" y="1593"/>
            <a:chExt cx="1216800" cy="6839990"/>
          </a:xfrm>
        </p:grpSpPr>
        <p:sp>
          <p:nvSpPr>
            <p:cNvPr id="8" name="Suorakulmio 7"/>
            <p:cNvSpPr/>
            <p:nvPr userDrawn="1"/>
          </p:nvSpPr>
          <p:spPr>
            <a:xfrm>
              <a:off x="0" y="1593"/>
              <a:ext cx="1216800" cy="4571990"/>
            </a:xfrm>
            <a:prstGeom prst="rect">
              <a:avLst/>
            </a:prstGeom>
            <a:solidFill>
              <a:srgbClr val="2A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p:cNvSpPr/>
            <p:nvPr userDrawn="1"/>
          </p:nvSpPr>
          <p:spPr>
            <a:xfrm>
              <a:off x="0" y="4573583"/>
              <a:ext cx="1216800" cy="2268000"/>
            </a:xfrm>
            <a:prstGeom prst="rect">
              <a:avLst/>
            </a:prstGeom>
            <a:solidFill>
              <a:srgbClr val="93D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0" name="Ryhmä 9"/>
          <p:cNvGrpSpPr/>
          <p:nvPr userDrawn="1"/>
        </p:nvGrpSpPr>
        <p:grpSpPr>
          <a:xfrm>
            <a:off x="612334" y="-5705"/>
            <a:ext cx="8119328" cy="6854190"/>
            <a:chOff x="612334" y="-5705"/>
            <a:chExt cx="8119328" cy="6854190"/>
          </a:xfrm>
        </p:grpSpPr>
        <p:grpSp>
          <p:nvGrpSpPr>
            <p:cNvPr id="11" name="Ryhmä 10"/>
            <p:cNvGrpSpPr/>
            <p:nvPr userDrawn="1"/>
          </p:nvGrpSpPr>
          <p:grpSpPr>
            <a:xfrm>
              <a:off x="612334" y="-1895"/>
              <a:ext cx="2911917" cy="6850380"/>
              <a:chOff x="612334" y="-1895"/>
              <a:chExt cx="2911917" cy="6850380"/>
            </a:xfrm>
          </p:grpSpPr>
          <p:sp>
            <p:nvSpPr>
              <p:cNvPr id="15" name="Puolivapaa piirto 14"/>
              <p:cNvSpPr/>
              <p:nvPr userDrawn="1"/>
            </p:nvSpPr>
            <p:spPr>
              <a:xfrm>
                <a:off x="612334" y="-1895"/>
                <a:ext cx="2911917" cy="6850380"/>
              </a:xfrm>
              <a:custGeom>
                <a:avLst/>
                <a:gdLst>
                  <a:gd name="connsiteX0" fmla="*/ 156359 w 524024"/>
                  <a:gd name="connsiteY0" fmla="*/ 0 h 1908810"/>
                  <a:gd name="connsiteX1" fmla="*/ 183029 w 524024"/>
                  <a:gd name="connsiteY1" fmla="*/ 89535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24024"/>
                  <a:gd name="connsiteY0" fmla="*/ 0 h 1908810"/>
                  <a:gd name="connsiteX1" fmla="*/ 179219 w 524024"/>
                  <a:gd name="connsiteY1" fmla="*/ 87630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73554"/>
                  <a:gd name="connsiteY0" fmla="*/ 0 h 1996440"/>
                  <a:gd name="connsiteX1" fmla="*/ 179219 w 573554"/>
                  <a:gd name="connsiteY1" fmla="*/ 87630 h 1996440"/>
                  <a:gd name="connsiteX2" fmla="*/ 171599 w 573554"/>
                  <a:gd name="connsiteY2" fmla="*/ 241935 h 1996440"/>
                  <a:gd name="connsiteX3" fmla="*/ 154454 w 573554"/>
                  <a:gd name="connsiteY3" fmla="*/ 381000 h 1996440"/>
                  <a:gd name="connsiteX4" fmla="*/ 118259 w 573554"/>
                  <a:gd name="connsiteY4" fmla="*/ 546735 h 1996440"/>
                  <a:gd name="connsiteX5" fmla="*/ 78254 w 573554"/>
                  <a:gd name="connsiteY5" fmla="*/ 670560 h 1996440"/>
                  <a:gd name="connsiteX6" fmla="*/ 40154 w 573554"/>
                  <a:gd name="connsiteY6" fmla="*/ 788670 h 1996440"/>
                  <a:gd name="connsiteX7" fmla="*/ 21104 w 573554"/>
                  <a:gd name="connsiteY7" fmla="*/ 864870 h 1996440"/>
                  <a:gd name="connsiteX8" fmla="*/ 3959 w 573554"/>
                  <a:gd name="connsiteY8" fmla="*/ 960120 h 1996440"/>
                  <a:gd name="connsiteX9" fmla="*/ 149 w 573554"/>
                  <a:gd name="connsiteY9" fmla="*/ 1053465 h 1996440"/>
                  <a:gd name="connsiteX10" fmla="*/ 2054 w 573554"/>
                  <a:gd name="connsiteY10" fmla="*/ 1120140 h 1996440"/>
                  <a:gd name="connsiteX11" fmla="*/ 13484 w 573554"/>
                  <a:gd name="connsiteY11" fmla="*/ 1179195 h 1996440"/>
                  <a:gd name="connsiteX12" fmla="*/ 57299 w 573554"/>
                  <a:gd name="connsiteY12" fmla="*/ 1247775 h 1996440"/>
                  <a:gd name="connsiteX13" fmla="*/ 122069 w 573554"/>
                  <a:gd name="connsiteY13" fmla="*/ 1346835 h 1996440"/>
                  <a:gd name="connsiteX14" fmla="*/ 264944 w 573554"/>
                  <a:gd name="connsiteY14" fmla="*/ 1524000 h 1996440"/>
                  <a:gd name="connsiteX15" fmla="*/ 365909 w 573554"/>
                  <a:gd name="connsiteY15" fmla="*/ 1663065 h 1996440"/>
                  <a:gd name="connsiteX16" fmla="*/ 457349 w 573554"/>
                  <a:gd name="connsiteY16" fmla="*/ 1796415 h 1996440"/>
                  <a:gd name="connsiteX17" fmla="*/ 508784 w 573554"/>
                  <a:gd name="connsiteY17" fmla="*/ 1885950 h 1996440"/>
                  <a:gd name="connsiteX18" fmla="*/ 573554 w 573554"/>
                  <a:gd name="connsiteY18" fmla="*/ 1996440 h 1996440"/>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617369 w 617369"/>
                  <a:gd name="connsiteY18" fmla="*/ 2093595 h 2093595"/>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564029 w 617369"/>
                  <a:gd name="connsiteY18" fmla="*/ 1986915 h 2093595"/>
                  <a:gd name="connsiteX19" fmla="*/ 617369 w 617369"/>
                  <a:gd name="connsiteY19" fmla="*/ 2093595 h 2093595"/>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76424 w 676424"/>
                  <a:gd name="connsiteY19" fmla="*/ 2255520 h 2255520"/>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11653 w 676424"/>
                  <a:gd name="connsiteY19" fmla="*/ 2093594 h 2255520"/>
                  <a:gd name="connsiteX20" fmla="*/ 676424 w 676424"/>
                  <a:gd name="connsiteY20" fmla="*/ 2255520 h 2255520"/>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704999 w 704999"/>
                  <a:gd name="connsiteY20" fmla="*/ 2398395 h 2398395"/>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661183 w 704999"/>
                  <a:gd name="connsiteY20" fmla="*/ 2242184 h 2398395"/>
                  <a:gd name="connsiteX21" fmla="*/ 704999 w 704999"/>
                  <a:gd name="connsiteY21" fmla="*/ 2398395 h 2398395"/>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714524 w 714524"/>
                  <a:gd name="connsiteY21" fmla="*/ 2529840 h 2529840"/>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689757 w 714524"/>
                  <a:gd name="connsiteY21" fmla="*/ 2371723 h 2529840"/>
                  <a:gd name="connsiteX22" fmla="*/ 714524 w 714524"/>
                  <a:gd name="connsiteY22" fmla="*/ 2529840 h 2529840"/>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20239 w 720239"/>
                  <a:gd name="connsiteY22" fmla="*/ 2607945 h 2607945"/>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06902 w 720239"/>
                  <a:gd name="connsiteY22" fmla="*/ 2480308 h 2607945"/>
                  <a:gd name="connsiteX23" fmla="*/ 720239 w 720239"/>
                  <a:gd name="connsiteY23" fmla="*/ 2607945 h 260794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8334 w 718334"/>
                  <a:gd name="connsiteY23" fmla="*/ 2726055 h 272605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6427 w 718334"/>
                  <a:gd name="connsiteY23" fmla="*/ 2625088 h 2726055"/>
                  <a:gd name="connsiteX24" fmla="*/ 718334 w 718334"/>
                  <a:gd name="connsiteY24" fmla="*/ 2726055 h 2726055"/>
                  <a:gd name="connsiteX0" fmla="*/ 156359 w 716609"/>
                  <a:gd name="connsiteY0" fmla="*/ 0 h 2802255"/>
                  <a:gd name="connsiteX1" fmla="*/ 179219 w 716609"/>
                  <a:gd name="connsiteY1" fmla="*/ 87630 h 2802255"/>
                  <a:gd name="connsiteX2" fmla="*/ 171599 w 716609"/>
                  <a:gd name="connsiteY2" fmla="*/ 241935 h 2802255"/>
                  <a:gd name="connsiteX3" fmla="*/ 154454 w 716609"/>
                  <a:gd name="connsiteY3" fmla="*/ 381000 h 2802255"/>
                  <a:gd name="connsiteX4" fmla="*/ 118259 w 716609"/>
                  <a:gd name="connsiteY4" fmla="*/ 546735 h 2802255"/>
                  <a:gd name="connsiteX5" fmla="*/ 78254 w 716609"/>
                  <a:gd name="connsiteY5" fmla="*/ 670560 h 2802255"/>
                  <a:gd name="connsiteX6" fmla="*/ 40154 w 716609"/>
                  <a:gd name="connsiteY6" fmla="*/ 788670 h 2802255"/>
                  <a:gd name="connsiteX7" fmla="*/ 21104 w 716609"/>
                  <a:gd name="connsiteY7" fmla="*/ 864870 h 2802255"/>
                  <a:gd name="connsiteX8" fmla="*/ 3959 w 716609"/>
                  <a:gd name="connsiteY8" fmla="*/ 960120 h 2802255"/>
                  <a:gd name="connsiteX9" fmla="*/ 149 w 716609"/>
                  <a:gd name="connsiteY9" fmla="*/ 1053465 h 2802255"/>
                  <a:gd name="connsiteX10" fmla="*/ 2054 w 716609"/>
                  <a:gd name="connsiteY10" fmla="*/ 1120140 h 2802255"/>
                  <a:gd name="connsiteX11" fmla="*/ 13484 w 716609"/>
                  <a:gd name="connsiteY11" fmla="*/ 1179195 h 2802255"/>
                  <a:gd name="connsiteX12" fmla="*/ 57299 w 716609"/>
                  <a:gd name="connsiteY12" fmla="*/ 1247775 h 2802255"/>
                  <a:gd name="connsiteX13" fmla="*/ 122069 w 716609"/>
                  <a:gd name="connsiteY13" fmla="*/ 1346835 h 2802255"/>
                  <a:gd name="connsiteX14" fmla="*/ 264944 w 716609"/>
                  <a:gd name="connsiteY14" fmla="*/ 1524000 h 2802255"/>
                  <a:gd name="connsiteX15" fmla="*/ 365909 w 716609"/>
                  <a:gd name="connsiteY15" fmla="*/ 1663065 h 2802255"/>
                  <a:gd name="connsiteX16" fmla="*/ 457349 w 716609"/>
                  <a:gd name="connsiteY16" fmla="*/ 1796415 h 2802255"/>
                  <a:gd name="connsiteX17" fmla="*/ 508784 w 716609"/>
                  <a:gd name="connsiteY17" fmla="*/ 1885950 h 2802255"/>
                  <a:gd name="connsiteX18" fmla="*/ 564029 w 716609"/>
                  <a:gd name="connsiteY18" fmla="*/ 1986915 h 2802255"/>
                  <a:gd name="connsiteX19" fmla="*/ 611653 w 716609"/>
                  <a:gd name="connsiteY19" fmla="*/ 2093594 h 2802255"/>
                  <a:gd name="connsiteX20" fmla="*/ 661183 w 716609"/>
                  <a:gd name="connsiteY20" fmla="*/ 2242184 h 2802255"/>
                  <a:gd name="connsiteX21" fmla="*/ 689757 w 716609"/>
                  <a:gd name="connsiteY21" fmla="*/ 2371723 h 2802255"/>
                  <a:gd name="connsiteX22" fmla="*/ 706902 w 716609"/>
                  <a:gd name="connsiteY22" fmla="*/ 2480308 h 2802255"/>
                  <a:gd name="connsiteX23" fmla="*/ 716427 w 716609"/>
                  <a:gd name="connsiteY23" fmla="*/ 2625088 h 2802255"/>
                  <a:gd name="connsiteX24" fmla="*/ 704999 w 716609"/>
                  <a:gd name="connsiteY24" fmla="*/ 2802255 h 2802255"/>
                  <a:gd name="connsiteX0" fmla="*/ 156359 w 716439"/>
                  <a:gd name="connsiteY0" fmla="*/ 0 h 2802255"/>
                  <a:gd name="connsiteX1" fmla="*/ 179219 w 716439"/>
                  <a:gd name="connsiteY1" fmla="*/ 87630 h 2802255"/>
                  <a:gd name="connsiteX2" fmla="*/ 171599 w 716439"/>
                  <a:gd name="connsiteY2" fmla="*/ 241935 h 2802255"/>
                  <a:gd name="connsiteX3" fmla="*/ 154454 w 716439"/>
                  <a:gd name="connsiteY3" fmla="*/ 381000 h 2802255"/>
                  <a:gd name="connsiteX4" fmla="*/ 118259 w 716439"/>
                  <a:gd name="connsiteY4" fmla="*/ 546735 h 2802255"/>
                  <a:gd name="connsiteX5" fmla="*/ 78254 w 716439"/>
                  <a:gd name="connsiteY5" fmla="*/ 670560 h 2802255"/>
                  <a:gd name="connsiteX6" fmla="*/ 40154 w 716439"/>
                  <a:gd name="connsiteY6" fmla="*/ 788670 h 2802255"/>
                  <a:gd name="connsiteX7" fmla="*/ 21104 w 716439"/>
                  <a:gd name="connsiteY7" fmla="*/ 864870 h 2802255"/>
                  <a:gd name="connsiteX8" fmla="*/ 3959 w 716439"/>
                  <a:gd name="connsiteY8" fmla="*/ 960120 h 2802255"/>
                  <a:gd name="connsiteX9" fmla="*/ 149 w 716439"/>
                  <a:gd name="connsiteY9" fmla="*/ 1053465 h 2802255"/>
                  <a:gd name="connsiteX10" fmla="*/ 2054 w 716439"/>
                  <a:gd name="connsiteY10" fmla="*/ 1120140 h 2802255"/>
                  <a:gd name="connsiteX11" fmla="*/ 13484 w 716439"/>
                  <a:gd name="connsiteY11" fmla="*/ 1179195 h 2802255"/>
                  <a:gd name="connsiteX12" fmla="*/ 57299 w 716439"/>
                  <a:gd name="connsiteY12" fmla="*/ 1247775 h 2802255"/>
                  <a:gd name="connsiteX13" fmla="*/ 122069 w 716439"/>
                  <a:gd name="connsiteY13" fmla="*/ 1346835 h 2802255"/>
                  <a:gd name="connsiteX14" fmla="*/ 264944 w 716439"/>
                  <a:gd name="connsiteY14" fmla="*/ 1524000 h 2802255"/>
                  <a:gd name="connsiteX15" fmla="*/ 365909 w 716439"/>
                  <a:gd name="connsiteY15" fmla="*/ 1663065 h 2802255"/>
                  <a:gd name="connsiteX16" fmla="*/ 457349 w 716439"/>
                  <a:gd name="connsiteY16" fmla="*/ 1796415 h 2802255"/>
                  <a:gd name="connsiteX17" fmla="*/ 508784 w 716439"/>
                  <a:gd name="connsiteY17" fmla="*/ 1885950 h 2802255"/>
                  <a:gd name="connsiteX18" fmla="*/ 564029 w 716439"/>
                  <a:gd name="connsiteY18" fmla="*/ 1986915 h 2802255"/>
                  <a:gd name="connsiteX19" fmla="*/ 611653 w 716439"/>
                  <a:gd name="connsiteY19" fmla="*/ 2093594 h 2802255"/>
                  <a:gd name="connsiteX20" fmla="*/ 661183 w 716439"/>
                  <a:gd name="connsiteY20" fmla="*/ 2242184 h 2802255"/>
                  <a:gd name="connsiteX21" fmla="*/ 689757 w 716439"/>
                  <a:gd name="connsiteY21" fmla="*/ 2371723 h 2802255"/>
                  <a:gd name="connsiteX22" fmla="*/ 706902 w 716439"/>
                  <a:gd name="connsiteY22" fmla="*/ 2480308 h 2802255"/>
                  <a:gd name="connsiteX23" fmla="*/ 716427 w 716439"/>
                  <a:gd name="connsiteY23" fmla="*/ 2625088 h 2802255"/>
                  <a:gd name="connsiteX24" fmla="*/ 708808 w 716439"/>
                  <a:gd name="connsiteY24" fmla="*/ 2737483 h 2802255"/>
                  <a:gd name="connsiteX25" fmla="*/ 704999 w 716439"/>
                  <a:gd name="connsiteY25" fmla="*/ 2802255 h 2802255"/>
                  <a:gd name="connsiteX0" fmla="*/ 156359 w 716439"/>
                  <a:gd name="connsiteY0" fmla="*/ 0 h 2927985"/>
                  <a:gd name="connsiteX1" fmla="*/ 179219 w 716439"/>
                  <a:gd name="connsiteY1" fmla="*/ 87630 h 2927985"/>
                  <a:gd name="connsiteX2" fmla="*/ 171599 w 716439"/>
                  <a:gd name="connsiteY2" fmla="*/ 241935 h 2927985"/>
                  <a:gd name="connsiteX3" fmla="*/ 154454 w 716439"/>
                  <a:gd name="connsiteY3" fmla="*/ 381000 h 2927985"/>
                  <a:gd name="connsiteX4" fmla="*/ 118259 w 716439"/>
                  <a:gd name="connsiteY4" fmla="*/ 546735 h 2927985"/>
                  <a:gd name="connsiteX5" fmla="*/ 78254 w 716439"/>
                  <a:gd name="connsiteY5" fmla="*/ 670560 h 2927985"/>
                  <a:gd name="connsiteX6" fmla="*/ 40154 w 716439"/>
                  <a:gd name="connsiteY6" fmla="*/ 788670 h 2927985"/>
                  <a:gd name="connsiteX7" fmla="*/ 21104 w 716439"/>
                  <a:gd name="connsiteY7" fmla="*/ 864870 h 2927985"/>
                  <a:gd name="connsiteX8" fmla="*/ 3959 w 716439"/>
                  <a:gd name="connsiteY8" fmla="*/ 960120 h 2927985"/>
                  <a:gd name="connsiteX9" fmla="*/ 149 w 716439"/>
                  <a:gd name="connsiteY9" fmla="*/ 1053465 h 2927985"/>
                  <a:gd name="connsiteX10" fmla="*/ 2054 w 716439"/>
                  <a:gd name="connsiteY10" fmla="*/ 1120140 h 2927985"/>
                  <a:gd name="connsiteX11" fmla="*/ 13484 w 716439"/>
                  <a:gd name="connsiteY11" fmla="*/ 1179195 h 2927985"/>
                  <a:gd name="connsiteX12" fmla="*/ 57299 w 716439"/>
                  <a:gd name="connsiteY12" fmla="*/ 1247775 h 2927985"/>
                  <a:gd name="connsiteX13" fmla="*/ 122069 w 716439"/>
                  <a:gd name="connsiteY13" fmla="*/ 1346835 h 2927985"/>
                  <a:gd name="connsiteX14" fmla="*/ 264944 w 716439"/>
                  <a:gd name="connsiteY14" fmla="*/ 1524000 h 2927985"/>
                  <a:gd name="connsiteX15" fmla="*/ 365909 w 716439"/>
                  <a:gd name="connsiteY15" fmla="*/ 1663065 h 2927985"/>
                  <a:gd name="connsiteX16" fmla="*/ 457349 w 716439"/>
                  <a:gd name="connsiteY16" fmla="*/ 1796415 h 2927985"/>
                  <a:gd name="connsiteX17" fmla="*/ 508784 w 716439"/>
                  <a:gd name="connsiteY17" fmla="*/ 1885950 h 2927985"/>
                  <a:gd name="connsiteX18" fmla="*/ 564029 w 716439"/>
                  <a:gd name="connsiteY18" fmla="*/ 1986915 h 2927985"/>
                  <a:gd name="connsiteX19" fmla="*/ 611653 w 716439"/>
                  <a:gd name="connsiteY19" fmla="*/ 2093594 h 2927985"/>
                  <a:gd name="connsiteX20" fmla="*/ 661183 w 716439"/>
                  <a:gd name="connsiteY20" fmla="*/ 2242184 h 2927985"/>
                  <a:gd name="connsiteX21" fmla="*/ 689757 w 716439"/>
                  <a:gd name="connsiteY21" fmla="*/ 2371723 h 2927985"/>
                  <a:gd name="connsiteX22" fmla="*/ 706902 w 716439"/>
                  <a:gd name="connsiteY22" fmla="*/ 2480308 h 2927985"/>
                  <a:gd name="connsiteX23" fmla="*/ 716427 w 716439"/>
                  <a:gd name="connsiteY23" fmla="*/ 2625088 h 2927985"/>
                  <a:gd name="connsiteX24" fmla="*/ 708808 w 716439"/>
                  <a:gd name="connsiteY24" fmla="*/ 2737483 h 2927985"/>
                  <a:gd name="connsiteX25" fmla="*/ 674519 w 716439"/>
                  <a:gd name="connsiteY25" fmla="*/ 2927985 h 2927985"/>
                  <a:gd name="connsiteX0" fmla="*/ 156359 w 716443"/>
                  <a:gd name="connsiteY0" fmla="*/ 0 h 2927985"/>
                  <a:gd name="connsiteX1" fmla="*/ 179219 w 716443"/>
                  <a:gd name="connsiteY1" fmla="*/ 87630 h 2927985"/>
                  <a:gd name="connsiteX2" fmla="*/ 171599 w 716443"/>
                  <a:gd name="connsiteY2" fmla="*/ 241935 h 2927985"/>
                  <a:gd name="connsiteX3" fmla="*/ 154454 w 716443"/>
                  <a:gd name="connsiteY3" fmla="*/ 381000 h 2927985"/>
                  <a:gd name="connsiteX4" fmla="*/ 118259 w 716443"/>
                  <a:gd name="connsiteY4" fmla="*/ 546735 h 2927985"/>
                  <a:gd name="connsiteX5" fmla="*/ 78254 w 716443"/>
                  <a:gd name="connsiteY5" fmla="*/ 670560 h 2927985"/>
                  <a:gd name="connsiteX6" fmla="*/ 40154 w 716443"/>
                  <a:gd name="connsiteY6" fmla="*/ 788670 h 2927985"/>
                  <a:gd name="connsiteX7" fmla="*/ 21104 w 716443"/>
                  <a:gd name="connsiteY7" fmla="*/ 864870 h 2927985"/>
                  <a:gd name="connsiteX8" fmla="*/ 3959 w 716443"/>
                  <a:gd name="connsiteY8" fmla="*/ 960120 h 2927985"/>
                  <a:gd name="connsiteX9" fmla="*/ 149 w 716443"/>
                  <a:gd name="connsiteY9" fmla="*/ 1053465 h 2927985"/>
                  <a:gd name="connsiteX10" fmla="*/ 2054 w 716443"/>
                  <a:gd name="connsiteY10" fmla="*/ 1120140 h 2927985"/>
                  <a:gd name="connsiteX11" fmla="*/ 13484 w 716443"/>
                  <a:gd name="connsiteY11" fmla="*/ 1179195 h 2927985"/>
                  <a:gd name="connsiteX12" fmla="*/ 57299 w 716443"/>
                  <a:gd name="connsiteY12" fmla="*/ 1247775 h 2927985"/>
                  <a:gd name="connsiteX13" fmla="*/ 122069 w 716443"/>
                  <a:gd name="connsiteY13" fmla="*/ 1346835 h 2927985"/>
                  <a:gd name="connsiteX14" fmla="*/ 264944 w 716443"/>
                  <a:gd name="connsiteY14" fmla="*/ 1524000 h 2927985"/>
                  <a:gd name="connsiteX15" fmla="*/ 365909 w 716443"/>
                  <a:gd name="connsiteY15" fmla="*/ 1663065 h 2927985"/>
                  <a:gd name="connsiteX16" fmla="*/ 457349 w 716443"/>
                  <a:gd name="connsiteY16" fmla="*/ 1796415 h 2927985"/>
                  <a:gd name="connsiteX17" fmla="*/ 508784 w 716443"/>
                  <a:gd name="connsiteY17" fmla="*/ 1885950 h 2927985"/>
                  <a:gd name="connsiteX18" fmla="*/ 564029 w 716443"/>
                  <a:gd name="connsiteY18" fmla="*/ 1986915 h 2927985"/>
                  <a:gd name="connsiteX19" fmla="*/ 611653 w 716443"/>
                  <a:gd name="connsiteY19" fmla="*/ 2093594 h 2927985"/>
                  <a:gd name="connsiteX20" fmla="*/ 661183 w 716443"/>
                  <a:gd name="connsiteY20" fmla="*/ 2242184 h 2927985"/>
                  <a:gd name="connsiteX21" fmla="*/ 689757 w 716443"/>
                  <a:gd name="connsiteY21" fmla="*/ 2371723 h 2927985"/>
                  <a:gd name="connsiteX22" fmla="*/ 706902 w 716443"/>
                  <a:gd name="connsiteY22" fmla="*/ 2480308 h 2927985"/>
                  <a:gd name="connsiteX23" fmla="*/ 716427 w 716443"/>
                  <a:gd name="connsiteY23" fmla="*/ 2625088 h 2927985"/>
                  <a:gd name="connsiteX24" fmla="*/ 708808 w 716443"/>
                  <a:gd name="connsiteY24" fmla="*/ 2737483 h 2927985"/>
                  <a:gd name="connsiteX25" fmla="*/ 695473 w 716443"/>
                  <a:gd name="connsiteY25" fmla="*/ 2836543 h 2927985"/>
                  <a:gd name="connsiteX26" fmla="*/ 674519 w 716443"/>
                  <a:gd name="connsiteY26" fmla="*/ 2927985 h 292798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44039 w 716443"/>
                  <a:gd name="connsiteY26" fmla="*/ 3007995 h 300799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68803 w 716443"/>
                  <a:gd name="connsiteY26" fmla="*/ 2941318 h 3007995"/>
                  <a:gd name="connsiteX27" fmla="*/ 644039 w 716443"/>
                  <a:gd name="connsiteY27" fmla="*/ 3007995 h 3007995"/>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577364 w 716443"/>
                  <a:gd name="connsiteY27" fmla="*/ 3158490 h 3158490"/>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619273 w 716443"/>
                  <a:gd name="connsiteY27" fmla="*/ 3065142 h 3158490"/>
                  <a:gd name="connsiteX28" fmla="*/ 577364 w 716443"/>
                  <a:gd name="connsiteY28" fmla="*/ 3158490 h 3158490"/>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39264 w 716443"/>
                  <a:gd name="connsiteY28" fmla="*/ 3225165 h 3225165"/>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75458 w 716443"/>
                  <a:gd name="connsiteY28" fmla="*/ 3150867 h 3225165"/>
                  <a:gd name="connsiteX29" fmla="*/ 539264 w 716443"/>
                  <a:gd name="connsiteY29" fmla="*/ 3225165 h 322516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390674 w 716443"/>
                  <a:gd name="connsiteY29" fmla="*/ 3419475 h 341947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476398 w 716443"/>
                  <a:gd name="connsiteY29" fmla="*/ 3299457 h 3419475"/>
                  <a:gd name="connsiteX30" fmla="*/ 390674 w 716443"/>
                  <a:gd name="connsiteY30" fmla="*/ 3419475 h 341947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148739 w 716443"/>
                  <a:gd name="connsiteY30" fmla="*/ 3682365 h 368236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236368 w 716443"/>
                  <a:gd name="connsiteY30" fmla="*/ 3579492 h 3682365"/>
                  <a:gd name="connsiteX31" fmla="*/ 148739 w 716443"/>
                  <a:gd name="connsiteY31" fmla="*/ 3682365 h 3682365"/>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36368 w 716443"/>
                  <a:gd name="connsiteY30" fmla="*/ 357949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95398 w 716443"/>
                  <a:gd name="connsiteY31" fmla="*/ 3752846 h 3798570"/>
                  <a:gd name="connsiteX32" fmla="*/ 57299 w 716443"/>
                  <a:gd name="connsiteY32" fmla="*/ 3798570 h 379857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2054 w 716443"/>
                  <a:gd name="connsiteY32" fmla="*/ 3878580 h 387858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55393 w 716443"/>
                  <a:gd name="connsiteY32" fmla="*/ 3806186 h 3878580"/>
                  <a:gd name="connsiteX33" fmla="*/ 2054 w 716443"/>
                  <a:gd name="connsiteY33" fmla="*/ 3878580 h 3878580"/>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13334 w 758204"/>
                  <a:gd name="connsiteY33" fmla="*/ 3941441 h 3975735"/>
                  <a:gd name="connsiteX34" fmla="*/ 0 w 758204"/>
                  <a:gd name="connsiteY34" fmla="*/ 3975735 h 397573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0 w 802019"/>
                  <a:gd name="connsiteY34"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19050 w 802019"/>
                  <a:gd name="connsiteY34" fmla="*/ 4086221 h 4154805"/>
                  <a:gd name="connsiteX35" fmla="*/ 0 w 802019"/>
                  <a:gd name="connsiteY35"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5715 w 802019"/>
                  <a:gd name="connsiteY34" fmla="*/ 4082411 h 4154805"/>
                  <a:gd name="connsiteX35" fmla="*/ 0 w 802019"/>
                  <a:gd name="connsiteY35" fmla="*/ 4154805 h 4154805"/>
                  <a:gd name="connsiteX0" fmla="*/ 237847 w 797931"/>
                  <a:gd name="connsiteY0" fmla="*/ 0 h 4299585"/>
                  <a:gd name="connsiteX1" fmla="*/ 260707 w 797931"/>
                  <a:gd name="connsiteY1" fmla="*/ 87630 h 4299585"/>
                  <a:gd name="connsiteX2" fmla="*/ 253087 w 797931"/>
                  <a:gd name="connsiteY2" fmla="*/ 241935 h 4299585"/>
                  <a:gd name="connsiteX3" fmla="*/ 235942 w 797931"/>
                  <a:gd name="connsiteY3" fmla="*/ 381000 h 4299585"/>
                  <a:gd name="connsiteX4" fmla="*/ 199747 w 797931"/>
                  <a:gd name="connsiteY4" fmla="*/ 546735 h 4299585"/>
                  <a:gd name="connsiteX5" fmla="*/ 159742 w 797931"/>
                  <a:gd name="connsiteY5" fmla="*/ 670560 h 4299585"/>
                  <a:gd name="connsiteX6" fmla="*/ 121642 w 797931"/>
                  <a:gd name="connsiteY6" fmla="*/ 788670 h 4299585"/>
                  <a:gd name="connsiteX7" fmla="*/ 102592 w 797931"/>
                  <a:gd name="connsiteY7" fmla="*/ 864870 h 4299585"/>
                  <a:gd name="connsiteX8" fmla="*/ 85447 w 797931"/>
                  <a:gd name="connsiteY8" fmla="*/ 960120 h 4299585"/>
                  <a:gd name="connsiteX9" fmla="*/ 81637 w 797931"/>
                  <a:gd name="connsiteY9" fmla="*/ 1053465 h 4299585"/>
                  <a:gd name="connsiteX10" fmla="*/ 83542 w 797931"/>
                  <a:gd name="connsiteY10" fmla="*/ 1120140 h 4299585"/>
                  <a:gd name="connsiteX11" fmla="*/ 94972 w 797931"/>
                  <a:gd name="connsiteY11" fmla="*/ 1179195 h 4299585"/>
                  <a:gd name="connsiteX12" fmla="*/ 138787 w 797931"/>
                  <a:gd name="connsiteY12" fmla="*/ 1247775 h 4299585"/>
                  <a:gd name="connsiteX13" fmla="*/ 203557 w 797931"/>
                  <a:gd name="connsiteY13" fmla="*/ 1346835 h 4299585"/>
                  <a:gd name="connsiteX14" fmla="*/ 346432 w 797931"/>
                  <a:gd name="connsiteY14" fmla="*/ 1524000 h 4299585"/>
                  <a:gd name="connsiteX15" fmla="*/ 447397 w 797931"/>
                  <a:gd name="connsiteY15" fmla="*/ 1663065 h 4299585"/>
                  <a:gd name="connsiteX16" fmla="*/ 538837 w 797931"/>
                  <a:gd name="connsiteY16" fmla="*/ 1796415 h 4299585"/>
                  <a:gd name="connsiteX17" fmla="*/ 590272 w 797931"/>
                  <a:gd name="connsiteY17" fmla="*/ 1885950 h 4299585"/>
                  <a:gd name="connsiteX18" fmla="*/ 645517 w 797931"/>
                  <a:gd name="connsiteY18" fmla="*/ 1986915 h 4299585"/>
                  <a:gd name="connsiteX19" fmla="*/ 693141 w 797931"/>
                  <a:gd name="connsiteY19" fmla="*/ 2093594 h 4299585"/>
                  <a:gd name="connsiteX20" fmla="*/ 742671 w 797931"/>
                  <a:gd name="connsiteY20" fmla="*/ 2242184 h 4299585"/>
                  <a:gd name="connsiteX21" fmla="*/ 771245 w 797931"/>
                  <a:gd name="connsiteY21" fmla="*/ 2371723 h 4299585"/>
                  <a:gd name="connsiteX22" fmla="*/ 788390 w 797931"/>
                  <a:gd name="connsiteY22" fmla="*/ 2480308 h 4299585"/>
                  <a:gd name="connsiteX23" fmla="*/ 797915 w 797931"/>
                  <a:gd name="connsiteY23" fmla="*/ 2625088 h 4299585"/>
                  <a:gd name="connsiteX24" fmla="*/ 790296 w 797931"/>
                  <a:gd name="connsiteY24" fmla="*/ 2737483 h 4299585"/>
                  <a:gd name="connsiteX25" fmla="*/ 776961 w 797931"/>
                  <a:gd name="connsiteY25" fmla="*/ 2836543 h 4299585"/>
                  <a:gd name="connsiteX26" fmla="*/ 750291 w 797931"/>
                  <a:gd name="connsiteY26" fmla="*/ 2941318 h 4299585"/>
                  <a:gd name="connsiteX27" fmla="*/ 700761 w 797931"/>
                  <a:gd name="connsiteY27" fmla="*/ 3065142 h 4299585"/>
                  <a:gd name="connsiteX28" fmla="*/ 656946 w 797931"/>
                  <a:gd name="connsiteY28" fmla="*/ 3150867 h 4299585"/>
                  <a:gd name="connsiteX29" fmla="*/ 563601 w 797931"/>
                  <a:gd name="connsiteY29" fmla="*/ 3305172 h 4299585"/>
                  <a:gd name="connsiteX30" fmla="*/ 327381 w 797931"/>
                  <a:gd name="connsiteY30" fmla="*/ 3587112 h 4299585"/>
                  <a:gd name="connsiteX31" fmla="*/ 176886 w 797931"/>
                  <a:gd name="connsiteY31" fmla="*/ 3752846 h 4299585"/>
                  <a:gd name="connsiteX32" fmla="*/ 136881 w 797931"/>
                  <a:gd name="connsiteY32" fmla="*/ 3806186 h 4299585"/>
                  <a:gd name="connsiteX33" fmla="*/ 53061 w 797931"/>
                  <a:gd name="connsiteY33" fmla="*/ 3941441 h 4299585"/>
                  <a:gd name="connsiteX34" fmla="*/ 1627 w 797931"/>
                  <a:gd name="connsiteY34" fmla="*/ 4082411 h 4299585"/>
                  <a:gd name="connsiteX35" fmla="*/ 24487 w 797931"/>
                  <a:gd name="connsiteY35" fmla="*/ 4299585 h 4299585"/>
                  <a:gd name="connsiteX0" fmla="*/ 237967 w 798051"/>
                  <a:gd name="connsiteY0" fmla="*/ 0 h 4299585"/>
                  <a:gd name="connsiteX1" fmla="*/ 260827 w 798051"/>
                  <a:gd name="connsiteY1" fmla="*/ 87630 h 4299585"/>
                  <a:gd name="connsiteX2" fmla="*/ 253207 w 798051"/>
                  <a:gd name="connsiteY2" fmla="*/ 241935 h 4299585"/>
                  <a:gd name="connsiteX3" fmla="*/ 236062 w 798051"/>
                  <a:gd name="connsiteY3" fmla="*/ 381000 h 4299585"/>
                  <a:gd name="connsiteX4" fmla="*/ 199867 w 798051"/>
                  <a:gd name="connsiteY4" fmla="*/ 546735 h 4299585"/>
                  <a:gd name="connsiteX5" fmla="*/ 159862 w 798051"/>
                  <a:gd name="connsiteY5" fmla="*/ 670560 h 4299585"/>
                  <a:gd name="connsiteX6" fmla="*/ 121762 w 798051"/>
                  <a:gd name="connsiteY6" fmla="*/ 788670 h 4299585"/>
                  <a:gd name="connsiteX7" fmla="*/ 102712 w 798051"/>
                  <a:gd name="connsiteY7" fmla="*/ 864870 h 4299585"/>
                  <a:gd name="connsiteX8" fmla="*/ 85567 w 798051"/>
                  <a:gd name="connsiteY8" fmla="*/ 960120 h 4299585"/>
                  <a:gd name="connsiteX9" fmla="*/ 81757 w 798051"/>
                  <a:gd name="connsiteY9" fmla="*/ 1053465 h 4299585"/>
                  <a:gd name="connsiteX10" fmla="*/ 83662 w 798051"/>
                  <a:gd name="connsiteY10" fmla="*/ 1120140 h 4299585"/>
                  <a:gd name="connsiteX11" fmla="*/ 95092 w 798051"/>
                  <a:gd name="connsiteY11" fmla="*/ 1179195 h 4299585"/>
                  <a:gd name="connsiteX12" fmla="*/ 138907 w 798051"/>
                  <a:gd name="connsiteY12" fmla="*/ 1247775 h 4299585"/>
                  <a:gd name="connsiteX13" fmla="*/ 203677 w 798051"/>
                  <a:gd name="connsiteY13" fmla="*/ 1346835 h 4299585"/>
                  <a:gd name="connsiteX14" fmla="*/ 346552 w 798051"/>
                  <a:gd name="connsiteY14" fmla="*/ 1524000 h 4299585"/>
                  <a:gd name="connsiteX15" fmla="*/ 447517 w 798051"/>
                  <a:gd name="connsiteY15" fmla="*/ 1663065 h 4299585"/>
                  <a:gd name="connsiteX16" fmla="*/ 538957 w 798051"/>
                  <a:gd name="connsiteY16" fmla="*/ 1796415 h 4299585"/>
                  <a:gd name="connsiteX17" fmla="*/ 590392 w 798051"/>
                  <a:gd name="connsiteY17" fmla="*/ 1885950 h 4299585"/>
                  <a:gd name="connsiteX18" fmla="*/ 645637 w 798051"/>
                  <a:gd name="connsiteY18" fmla="*/ 1986915 h 4299585"/>
                  <a:gd name="connsiteX19" fmla="*/ 693261 w 798051"/>
                  <a:gd name="connsiteY19" fmla="*/ 2093594 h 4299585"/>
                  <a:gd name="connsiteX20" fmla="*/ 742791 w 798051"/>
                  <a:gd name="connsiteY20" fmla="*/ 2242184 h 4299585"/>
                  <a:gd name="connsiteX21" fmla="*/ 771365 w 798051"/>
                  <a:gd name="connsiteY21" fmla="*/ 2371723 h 4299585"/>
                  <a:gd name="connsiteX22" fmla="*/ 788510 w 798051"/>
                  <a:gd name="connsiteY22" fmla="*/ 2480308 h 4299585"/>
                  <a:gd name="connsiteX23" fmla="*/ 798035 w 798051"/>
                  <a:gd name="connsiteY23" fmla="*/ 2625088 h 4299585"/>
                  <a:gd name="connsiteX24" fmla="*/ 790416 w 798051"/>
                  <a:gd name="connsiteY24" fmla="*/ 2737483 h 4299585"/>
                  <a:gd name="connsiteX25" fmla="*/ 777081 w 798051"/>
                  <a:gd name="connsiteY25" fmla="*/ 2836543 h 4299585"/>
                  <a:gd name="connsiteX26" fmla="*/ 750411 w 798051"/>
                  <a:gd name="connsiteY26" fmla="*/ 2941318 h 4299585"/>
                  <a:gd name="connsiteX27" fmla="*/ 700881 w 798051"/>
                  <a:gd name="connsiteY27" fmla="*/ 3065142 h 4299585"/>
                  <a:gd name="connsiteX28" fmla="*/ 657066 w 798051"/>
                  <a:gd name="connsiteY28" fmla="*/ 3150867 h 4299585"/>
                  <a:gd name="connsiteX29" fmla="*/ 563721 w 798051"/>
                  <a:gd name="connsiteY29" fmla="*/ 3305172 h 4299585"/>
                  <a:gd name="connsiteX30" fmla="*/ 327501 w 798051"/>
                  <a:gd name="connsiteY30" fmla="*/ 3587112 h 4299585"/>
                  <a:gd name="connsiteX31" fmla="*/ 177006 w 798051"/>
                  <a:gd name="connsiteY31" fmla="*/ 3752846 h 4299585"/>
                  <a:gd name="connsiteX32" fmla="*/ 137001 w 798051"/>
                  <a:gd name="connsiteY32" fmla="*/ 3806186 h 4299585"/>
                  <a:gd name="connsiteX33" fmla="*/ 53181 w 798051"/>
                  <a:gd name="connsiteY33" fmla="*/ 3941441 h 4299585"/>
                  <a:gd name="connsiteX34" fmla="*/ 1747 w 798051"/>
                  <a:gd name="connsiteY34" fmla="*/ 4082411 h 4299585"/>
                  <a:gd name="connsiteX35" fmla="*/ 13177 w 798051"/>
                  <a:gd name="connsiteY35" fmla="*/ 4229096 h 4299585"/>
                  <a:gd name="connsiteX36" fmla="*/ 24607 w 798051"/>
                  <a:gd name="connsiteY36" fmla="*/ 4299585 h 4299585"/>
                  <a:gd name="connsiteX0" fmla="*/ 241109 w 801193"/>
                  <a:gd name="connsiteY0" fmla="*/ 0 h 4299585"/>
                  <a:gd name="connsiteX1" fmla="*/ 263969 w 801193"/>
                  <a:gd name="connsiteY1" fmla="*/ 87630 h 4299585"/>
                  <a:gd name="connsiteX2" fmla="*/ 256349 w 801193"/>
                  <a:gd name="connsiteY2" fmla="*/ 241935 h 4299585"/>
                  <a:gd name="connsiteX3" fmla="*/ 239204 w 801193"/>
                  <a:gd name="connsiteY3" fmla="*/ 381000 h 4299585"/>
                  <a:gd name="connsiteX4" fmla="*/ 203009 w 801193"/>
                  <a:gd name="connsiteY4" fmla="*/ 546735 h 4299585"/>
                  <a:gd name="connsiteX5" fmla="*/ 163004 w 801193"/>
                  <a:gd name="connsiteY5" fmla="*/ 670560 h 4299585"/>
                  <a:gd name="connsiteX6" fmla="*/ 124904 w 801193"/>
                  <a:gd name="connsiteY6" fmla="*/ 788670 h 4299585"/>
                  <a:gd name="connsiteX7" fmla="*/ 105854 w 801193"/>
                  <a:gd name="connsiteY7" fmla="*/ 864870 h 4299585"/>
                  <a:gd name="connsiteX8" fmla="*/ 88709 w 801193"/>
                  <a:gd name="connsiteY8" fmla="*/ 960120 h 4299585"/>
                  <a:gd name="connsiteX9" fmla="*/ 84899 w 801193"/>
                  <a:gd name="connsiteY9" fmla="*/ 1053465 h 4299585"/>
                  <a:gd name="connsiteX10" fmla="*/ 86804 w 801193"/>
                  <a:gd name="connsiteY10" fmla="*/ 1120140 h 4299585"/>
                  <a:gd name="connsiteX11" fmla="*/ 98234 w 801193"/>
                  <a:gd name="connsiteY11" fmla="*/ 1179195 h 4299585"/>
                  <a:gd name="connsiteX12" fmla="*/ 142049 w 801193"/>
                  <a:gd name="connsiteY12" fmla="*/ 1247775 h 4299585"/>
                  <a:gd name="connsiteX13" fmla="*/ 206819 w 801193"/>
                  <a:gd name="connsiteY13" fmla="*/ 1346835 h 4299585"/>
                  <a:gd name="connsiteX14" fmla="*/ 349694 w 801193"/>
                  <a:gd name="connsiteY14" fmla="*/ 1524000 h 4299585"/>
                  <a:gd name="connsiteX15" fmla="*/ 450659 w 801193"/>
                  <a:gd name="connsiteY15" fmla="*/ 1663065 h 4299585"/>
                  <a:gd name="connsiteX16" fmla="*/ 542099 w 801193"/>
                  <a:gd name="connsiteY16" fmla="*/ 1796415 h 4299585"/>
                  <a:gd name="connsiteX17" fmla="*/ 593534 w 801193"/>
                  <a:gd name="connsiteY17" fmla="*/ 1885950 h 4299585"/>
                  <a:gd name="connsiteX18" fmla="*/ 648779 w 801193"/>
                  <a:gd name="connsiteY18" fmla="*/ 1986915 h 4299585"/>
                  <a:gd name="connsiteX19" fmla="*/ 696403 w 801193"/>
                  <a:gd name="connsiteY19" fmla="*/ 2093594 h 4299585"/>
                  <a:gd name="connsiteX20" fmla="*/ 745933 w 801193"/>
                  <a:gd name="connsiteY20" fmla="*/ 2242184 h 4299585"/>
                  <a:gd name="connsiteX21" fmla="*/ 774507 w 801193"/>
                  <a:gd name="connsiteY21" fmla="*/ 2371723 h 4299585"/>
                  <a:gd name="connsiteX22" fmla="*/ 791652 w 801193"/>
                  <a:gd name="connsiteY22" fmla="*/ 2480308 h 4299585"/>
                  <a:gd name="connsiteX23" fmla="*/ 801177 w 801193"/>
                  <a:gd name="connsiteY23" fmla="*/ 2625088 h 4299585"/>
                  <a:gd name="connsiteX24" fmla="*/ 793558 w 801193"/>
                  <a:gd name="connsiteY24" fmla="*/ 2737483 h 4299585"/>
                  <a:gd name="connsiteX25" fmla="*/ 780223 w 801193"/>
                  <a:gd name="connsiteY25" fmla="*/ 2836543 h 4299585"/>
                  <a:gd name="connsiteX26" fmla="*/ 753553 w 801193"/>
                  <a:gd name="connsiteY26" fmla="*/ 2941318 h 4299585"/>
                  <a:gd name="connsiteX27" fmla="*/ 704023 w 801193"/>
                  <a:gd name="connsiteY27" fmla="*/ 3065142 h 4299585"/>
                  <a:gd name="connsiteX28" fmla="*/ 660208 w 801193"/>
                  <a:gd name="connsiteY28" fmla="*/ 3150867 h 4299585"/>
                  <a:gd name="connsiteX29" fmla="*/ 566863 w 801193"/>
                  <a:gd name="connsiteY29" fmla="*/ 3305172 h 4299585"/>
                  <a:gd name="connsiteX30" fmla="*/ 330643 w 801193"/>
                  <a:gd name="connsiteY30" fmla="*/ 3587112 h 4299585"/>
                  <a:gd name="connsiteX31" fmla="*/ 180148 w 801193"/>
                  <a:gd name="connsiteY31" fmla="*/ 3752846 h 4299585"/>
                  <a:gd name="connsiteX32" fmla="*/ 140143 w 801193"/>
                  <a:gd name="connsiteY32" fmla="*/ 3806186 h 4299585"/>
                  <a:gd name="connsiteX33" fmla="*/ 56323 w 801193"/>
                  <a:gd name="connsiteY33" fmla="*/ 3941441 h 4299585"/>
                  <a:gd name="connsiteX34" fmla="*/ 4889 w 801193"/>
                  <a:gd name="connsiteY34" fmla="*/ 4082411 h 4299585"/>
                  <a:gd name="connsiteX35" fmla="*/ 2984 w 801193"/>
                  <a:gd name="connsiteY35" fmla="*/ 4225286 h 4299585"/>
                  <a:gd name="connsiteX36" fmla="*/ 27749 w 801193"/>
                  <a:gd name="connsiteY36" fmla="*/ 4299585 h 4299585"/>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88709 w 801193"/>
                  <a:gd name="connsiteY36" fmla="*/ 4415790 h 4415790"/>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58229 w 801193"/>
                  <a:gd name="connsiteY36" fmla="*/ 4343395 h 4415790"/>
                  <a:gd name="connsiteX37" fmla="*/ 88709 w 801193"/>
                  <a:gd name="connsiteY37" fmla="*/ 4415790 h 4415790"/>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83959 w 801193"/>
                  <a:gd name="connsiteY37" fmla="*/ 4524375 h 4524375"/>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30619 w 801193"/>
                  <a:gd name="connsiteY37" fmla="*/ 4451980 h 4524375"/>
                  <a:gd name="connsiteX38" fmla="*/ 183959 w 801193"/>
                  <a:gd name="connsiteY38" fmla="*/ 4524375 h 45243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414464 w 801193"/>
                  <a:gd name="connsiteY38"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414464 w 801193"/>
                  <a:gd name="connsiteY39"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345884 w 801193"/>
                  <a:gd name="connsiteY39" fmla="*/ 4653910 h 4714875"/>
                  <a:gd name="connsiteX40" fmla="*/ 414464 w 801193"/>
                  <a:gd name="connsiteY40" fmla="*/ 4714875 h 4714875"/>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1041209 w 1041209"/>
                  <a:gd name="connsiteY40"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5677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989774 w 1041209"/>
                  <a:gd name="connsiteY41" fmla="*/ 5092059 h 5124450"/>
                  <a:gd name="connsiteX42" fmla="*/ 1041209 w 1041209"/>
                  <a:gd name="connsiteY42" fmla="*/ 5124450 h 51244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40269 w 1140269"/>
                  <a:gd name="connsiteY42" fmla="*/ 5200650 h 52006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11694 w 1140269"/>
                  <a:gd name="connsiteY42" fmla="*/ 5179689 h 5200650"/>
                  <a:gd name="connsiteX43" fmla="*/ 1140269 w 1140269"/>
                  <a:gd name="connsiteY43" fmla="*/ 5200650 h 5200650"/>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416494 w 1416494"/>
                  <a:gd name="connsiteY43"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416494 w 1416494"/>
                  <a:gd name="connsiteY44"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40293 w 1416494"/>
                  <a:gd name="connsiteY44" fmla="*/ 5495919 h 5606415"/>
                  <a:gd name="connsiteX45" fmla="*/ 1416494 w 1416494"/>
                  <a:gd name="connsiteY45"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26958 w 1416494"/>
                  <a:gd name="connsiteY44" fmla="*/ 5497824 h 5606415"/>
                  <a:gd name="connsiteX45" fmla="*/ 1416494 w 1416494"/>
                  <a:gd name="connsiteY45" fmla="*/ 5606415 h 5606415"/>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639379 w 1639379"/>
                  <a:gd name="connsiteY45"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96503 w 1639379"/>
                  <a:gd name="connsiteY45" fmla="*/ 5673083 h 5817870"/>
                  <a:gd name="connsiteX46" fmla="*/ 1639379 w 1639379"/>
                  <a:gd name="connsiteY46"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77453 w 1639379"/>
                  <a:gd name="connsiteY45" fmla="*/ 5676893 h 5817870"/>
                  <a:gd name="connsiteX46" fmla="*/ 1639379 w 1639379"/>
                  <a:gd name="connsiteY46" fmla="*/ 5817870 h 581787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934654 w 1934654"/>
                  <a:gd name="connsiteY46"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734627 w 1934654"/>
                  <a:gd name="connsiteY46" fmla="*/ 580071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82252 w 1934654"/>
                  <a:gd name="connsiteY47" fmla="*/ 5854058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8432 w 1934654"/>
                  <a:gd name="connsiteY47" fmla="*/ 5852153 h 5901690"/>
                  <a:gd name="connsiteX48" fmla="*/ 1772727 w 1934654"/>
                  <a:gd name="connsiteY48" fmla="*/ 5894063 h 5901690"/>
                  <a:gd name="connsiteX49" fmla="*/ 1934654 w 1934654"/>
                  <a:gd name="connsiteY49"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2717 w 1934654"/>
                  <a:gd name="connsiteY47" fmla="*/ 5854058 h 5901690"/>
                  <a:gd name="connsiteX48" fmla="*/ 1772727 w 1934654"/>
                  <a:gd name="connsiteY48" fmla="*/ 5894063 h 5901690"/>
                  <a:gd name="connsiteX49" fmla="*/ 1934654 w 1934654"/>
                  <a:gd name="connsiteY49" fmla="*/ 5901690 h 5901690"/>
                  <a:gd name="connsiteX0" fmla="*/ 241109 w 1934654"/>
                  <a:gd name="connsiteY0" fmla="*/ 0 h 5903713"/>
                  <a:gd name="connsiteX1" fmla="*/ 263969 w 1934654"/>
                  <a:gd name="connsiteY1" fmla="*/ 87630 h 5903713"/>
                  <a:gd name="connsiteX2" fmla="*/ 256349 w 1934654"/>
                  <a:gd name="connsiteY2" fmla="*/ 241935 h 5903713"/>
                  <a:gd name="connsiteX3" fmla="*/ 239204 w 1934654"/>
                  <a:gd name="connsiteY3" fmla="*/ 381000 h 5903713"/>
                  <a:gd name="connsiteX4" fmla="*/ 203009 w 1934654"/>
                  <a:gd name="connsiteY4" fmla="*/ 546735 h 5903713"/>
                  <a:gd name="connsiteX5" fmla="*/ 163004 w 1934654"/>
                  <a:gd name="connsiteY5" fmla="*/ 670560 h 5903713"/>
                  <a:gd name="connsiteX6" fmla="*/ 124904 w 1934654"/>
                  <a:gd name="connsiteY6" fmla="*/ 788670 h 5903713"/>
                  <a:gd name="connsiteX7" fmla="*/ 105854 w 1934654"/>
                  <a:gd name="connsiteY7" fmla="*/ 864870 h 5903713"/>
                  <a:gd name="connsiteX8" fmla="*/ 88709 w 1934654"/>
                  <a:gd name="connsiteY8" fmla="*/ 960120 h 5903713"/>
                  <a:gd name="connsiteX9" fmla="*/ 84899 w 1934654"/>
                  <a:gd name="connsiteY9" fmla="*/ 1053465 h 5903713"/>
                  <a:gd name="connsiteX10" fmla="*/ 86804 w 1934654"/>
                  <a:gd name="connsiteY10" fmla="*/ 1120140 h 5903713"/>
                  <a:gd name="connsiteX11" fmla="*/ 98234 w 1934654"/>
                  <a:gd name="connsiteY11" fmla="*/ 1179195 h 5903713"/>
                  <a:gd name="connsiteX12" fmla="*/ 142049 w 1934654"/>
                  <a:gd name="connsiteY12" fmla="*/ 1247775 h 5903713"/>
                  <a:gd name="connsiteX13" fmla="*/ 206819 w 1934654"/>
                  <a:gd name="connsiteY13" fmla="*/ 1346835 h 5903713"/>
                  <a:gd name="connsiteX14" fmla="*/ 349694 w 1934654"/>
                  <a:gd name="connsiteY14" fmla="*/ 1524000 h 5903713"/>
                  <a:gd name="connsiteX15" fmla="*/ 450659 w 1934654"/>
                  <a:gd name="connsiteY15" fmla="*/ 1663065 h 5903713"/>
                  <a:gd name="connsiteX16" fmla="*/ 542099 w 1934654"/>
                  <a:gd name="connsiteY16" fmla="*/ 1796415 h 5903713"/>
                  <a:gd name="connsiteX17" fmla="*/ 593534 w 1934654"/>
                  <a:gd name="connsiteY17" fmla="*/ 1885950 h 5903713"/>
                  <a:gd name="connsiteX18" fmla="*/ 648779 w 1934654"/>
                  <a:gd name="connsiteY18" fmla="*/ 1986915 h 5903713"/>
                  <a:gd name="connsiteX19" fmla="*/ 696403 w 1934654"/>
                  <a:gd name="connsiteY19" fmla="*/ 2093594 h 5903713"/>
                  <a:gd name="connsiteX20" fmla="*/ 745933 w 1934654"/>
                  <a:gd name="connsiteY20" fmla="*/ 2242184 h 5903713"/>
                  <a:gd name="connsiteX21" fmla="*/ 774507 w 1934654"/>
                  <a:gd name="connsiteY21" fmla="*/ 2371723 h 5903713"/>
                  <a:gd name="connsiteX22" fmla="*/ 791652 w 1934654"/>
                  <a:gd name="connsiteY22" fmla="*/ 2480308 h 5903713"/>
                  <a:gd name="connsiteX23" fmla="*/ 801177 w 1934654"/>
                  <a:gd name="connsiteY23" fmla="*/ 2625088 h 5903713"/>
                  <a:gd name="connsiteX24" fmla="*/ 793558 w 1934654"/>
                  <a:gd name="connsiteY24" fmla="*/ 2737483 h 5903713"/>
                  <a:gd name="connsiteX25" fmla="*/ 780223 w 1934654"/>
                  <a:gd name="connsiteY25" fmla="*/ 2836543 h 5903713"/>
                  <a:gd name="connsiteX26" fmla="*/ 753553 w 1934654"/>
                  <a:gd name="connsiteY26" fmla="*/ 2941318 h 5903713"/>
                  <a:gd name="connsiteX27" fmla="*/ 704023 w 1934654"/>
                  <a:gd name="connsiteY27" fmla="*/ 3065142 h 5903713"/>
                  <a:gd name="connsiteX28" fmla="*/ 660208 w 1934654"/>
                  <a:gd name="connsiteY28" fmla="*/ 3150867 h 5903713"/>
                  <a:gd name="connsiteX29" fmla="*/ 566863 w 1934654"/>
                  <a:gd name="connsiteY29" fmla="*/ 3305172 h 5903713"/>
                  <a:gd name="connsiteX30" fmla="*/ 330643 w 1934654"/>
                  <a:gd name="connsiteY30" fmla="*/ 3587112 h 5903713"/>
                  <a:gd name="connsiteX31" fmla="*/ 180148 w 1934654"/>
                  <a:gd name="connsiteY31" fmla="*/ 3752846 h 5903713"/>
                  <a:gd name="connsiteX32" fmla="*/ 140143 w 1934654"/>
                  <a:gd name="connsiteY32" fmla="*/ 3806186 h 5903713"/>
                  <a:gd name="connsiteX33" fmla="*/ 56323 w 1934654"/>
                  <a:gd name="connsiteY33" fmla="*/ 3941441 h 5903713"/>
                  <a:gd name="connsiteX34" fmla="*/ 4889 w 1934654"/>
                  <a:gd name="connsiteY34" fmla="*/ 4082411 h 5903713"/>
                  <a:gd name="connsiteX35" fmla="*/ 2984 w 1934654"/>
                  <a:gd name="connsiteY35" fmla="*/ 4225286 h 5903713"/>
                  <a:gd name="connsiteX36" fmla="*/ 58229 w 1934654"/>
                  <a:gd name="connsiteY36" fmla="*/ 4343395 h 5903713"/>
                  <a:gd name="connsiteX37" fmla="*/ 130619 w 1934654"/>
                  <a:gd name="connsiteY37" fmla="*/ 4451980 h 5903713"/>
                  <a:gd name="connsiteX38" fmla="*/ 222059 w 1934654"/>
                  <a:gd name="connsiteY38" fmla="*/ 4543420 h 5903713"/>
                  <a:gd name="connsiteX39" fmla="*/ 345884 w 1934654"/>
                  <a:gd name="connsiteY39" fmla="*/ 4653910 h 5903713"/>
                  <a:gd name="connsiteX40" fmla="*/ 494474 w 1934654"/>
                  <a:gd name="connsiteY40" fmla="*/ 4772019 h 5903713"/>
                  <a:gd name="connsiteX41" fmla="*/ 989774 w 1934654"/>
                  <a:gd name="connsiteY41" fmla="*/ 5092059 h 5903713"/>
                  <a:gd name="connsiteX42" fmla="*/ 1111694 w 1934654"/>
                  <a:gd name="connsiteY42" fmla="*/ 5179689 h 5903713"/>
                  <a:gd name="connsiteX43" fmla="*/ 1216468 w 1934654"/>
                  <a:gd name="connsiteY43" fmla="*/ 5326374 h 5903713"/>
                  <a:gd name="connsiteX44" fmla="*/ 1326958 w 1934654"/>
                  <a:gd name="connsiteY44" fmla="*/ 5497824 h 5903713"/>
                  <a:gd name="connsiteX45" fmla="*/ 1477453 w 1934654"/>
                  <a:gd name="connsiteY45" fmla="*/ 5676893 h 5903713"/>
                  <a:gd name="connsiteX46" fmla="*/ 1597467 w 1934654"/>
                  <a:gd name="connsiteY46" fmla="*/ 5785478 h 5903713"/>
                  <a:gd name="connsiteX47" fmla="*/ 1692717 w 1934654"/>
                  <a:gd name="connsiteY47" fmla="*/ 5854058 h 5903713"/>
                  <a:gd name="connsiteX48" fmla="*/ 1829877 w 1934654"/>
                  <a:gd name="connsiteY48" fmla="*/ 5897873 h 5903713"/>
                  <a:gd name="connsiteX49" fmla="*/ 1934654 w 1934654"/>
                  <a:gd name="connsiteY49" fmla="*/ 5901690 h 5903713"/>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262314 w 2262314"/>
                  <a:gd name="connsiteY49" fmla="*/ 5928360 h 5928360"/>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151822 w 2262314"/>
                  <a:gd name="connsiteY49" fmla="*/ 5920732 h 5928360"/>
                  <a:gd name="connsiteX50" fmla="*/ 2262314 w 2262314"/>
                  <a:gd name="connsiteY50" fmla="*/ 5928360 h 5928360"/>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422334 w 2422334"/>
                  <a:gd name="connsiteY50"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298507 w 2422334"/>
                  <a:gd name="connsiteY50" fmla="*/ 595121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11842 w 2422334"/>
                  <a:gd name="connsiteY50" fmla="*/ 593978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42322 w 2422334"/>
                  <a:gd name="connsiteY50" fmla="*/ 5945497 h 5972175"/>
                  <a:gd name="connsiteX51" fmla="*/ 2422334 w 2422334"/>
                  <a:gd name="connsiteY51" fmla="*/ 5972175 h 597217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610929 w 2610929"/>
                  <a:gd name="connsiteY51"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610929 w 2610929"/>
                  <a:gd name="connsiteY52"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69017 w 2610929"/>
                  <a:gd name="connsiteY52" fmla="*/ 6033127 h 6071235"/>
                  <a:gd name="connsiteX53" fmla="*/ 2610929 w 2610929"/>
                  <a:gd name="connsiteY53" fmla="*/ 6071235 h 6071235"/>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778569 w 2778569"/>
                  <a:gd name="connsiteY53"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58552 w 2778569"/>
                  <a:gd name="connsiteY53" fmla="*/ 6134091 h 6267450"/>
                  <a:gd name="connsiteX54" fmla="*/ 2778569 w 2778569"/>
                  <a:gd name="connsiteY54"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73792 w 2778569"/>
                  <a:gd name="connsiteY53" fmla="*/ 6122661 h 6267450"/>
                  <a:gd name="connsiteX54" fmla="*/ 2778569 w 2778569"/>
                  <a:gd name="connsiteY54" fmla="*/ 6267450 h 626745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78569 w 2778569"/>
                  <a:gd name="connsiteY54" fmla="*/ 6275070 h 627507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23322 w 2778569"/>
                  <a:gd name="connsiteY54" fmla="*/ 6198861 h 6275070"/>
                  <a:gd name="connsiteX55" fmla="*/ 2778569 w 2778569"/>
                  <a:gd name="connsiteY55" fmla="*/ 6275070 h 627507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864294 w 2864294"/>
                  <a:gd name="connsiteY55"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61421 w 2864294"/>
                  <a:gd name="connsiteY55" fmla="*/ 6303636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30001 w 2864294"/>
                  <a:gd name="connsiteY56" fmla="*/ 6448416 h 6553200"/>
                  <a:gd name="connsiteX57" fmla="*/ 2864294 w 2864294"/>
                  <a:gd name="connsiteY57"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43336 w 2864294"/>
                  <a:gd name="connsiteY56" fmla="*/ 6448416 h 6553200"/>
                  <a:gd name="connsiteX57" fmla="*/ 2864294 w 2864294"/>
                  <a:gd name="connsiteY57" fmla="*/ 6553200 h 6553200"/>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900489 w 2900489"/>
                  <a:gd name="connsiteY57"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900489 w 2900489"/>
                  <a:gd name="connsiteY58"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892866 w 2900489"/>
                  <a:gd name="connsiteY58" fmla="*/ 6720831 h 6757035"/>
                  <a:gd name="connsiteX59" fmla="*/ 2900489 w 2900489"/>
                  <a:gd name="connsiteY59" fmla="*/ 6757035 h 6757035"/>
                  <a:gd name="connsiteX0" fmla="*/ 241109 w 2915729"/>
                  <a:gd name="connsiteY0" fmla="*/ 0 h 6844665"/>
                  <a:gd name="connsiteX1" fmla="*/ 263969 w 2915729"/>
                  <a:gd name="connsiteY1" fmla="*/ 87630 h 6844665"/>
                  <a:gd name="connsiteX2" fmla="*/ 256349 w 2915729"/>
                  <a:gd name="connsiteY2" fmla="*/ 241935 h 6844665"/>
                  <a:gd name="connsiteX3" fmla="*/ 239204 w 2915729"/>
                  <a:gd name="connsiteY3" fmla="*/ 381000 h 6844665"/>
                  <a:gd name="connsiteX4" fmla="*/ 203009 w 2915729"/>
                  <a:gd name="connsiteY4" fmla="*/ 546735 h 6844665"/>
                  <a:gd name="connsiteX5" fmla="*/ 163004 w 2915729"/>
                  <a:gd name="connsiteY5" fmla="*/ 670560 h 6844665"/>
                  <a:gd name="connsiteX6" fmla="*/ 124904 w 2915729"/>
                  <a:gd name="connsiteY6" fmla="*/ 788670 h 6844665"/>
                  <a:gd name="connsiteX7" fmla="*/ 105854 w 2915729"/>
                  <a:gd name="connsiteY7" fmla="*/ 864870 h 6844665"/>
                  <a:gd name="connsiteX8" fmla="*/ 88709 w 2915729"/>
                  <a:gd name="connsiteY8" fmla="*/ 960120 h 6844665"/>
                  <a:gd name="connsiteX9" fmla="*/ 84899 w 2915729"/>
                  <a:gd name="connsiteY9" fmla="*/ 1053465 h 6844665"/>
                  <a:gd name="connsiteX10" fmla="*/ 86804 w 2915729"/>
                  <a:gd name="connsiteY10" fmla="*/ 1120140 h 6844665"/>
                  <a:gd name="connsiteX11" fmla="*/ 98234 w 2915729"/>
                  <a:gd name="connsiteY11" fmla="*/ 1179195 h 6844665"/>
                  <a:gd name="connsiteX12" fmla="*/ 142049 w 2915729"/>
                  <a:gd name="connsiteY12" fmla="*/ 1247775 h 6844665"/>
                  <a:gd name="connsiteX13" fmla="*/ 206819 w 2915729"/>
                  <a:gd name="connsiteY13" fmla="*/ 1346835 h 6844665"/>
                  <a:gd name="connsiteX14" fmla="*/ 349694 w 2915729"/>
                  <a:gd name="connsiteY14" fmla="*/ 1524000 h 6844665"/>
                  <a:gd name="connsiteX15" fmla="*/ 450659 w 2915729"/>
                  <a:gd name="connsiteY15" fmla="*/ 1663065 h 6844665"/>
                  <a:gd name="connsiteX16" fmla="*/ 542099 w 2915729"/>
                  <a:gd name="connsiteY16" fmla="*/ 1796415 h 6844665"/>
                  <a:gd name="connsiteX17" fmla="*/ 593534 w 2915729"/>
                  <a:gd name="connsiteY17" fmla="*/ 1885950 h 6844665"/>
                  <a:gd name="connsiteX18" fmla="*/ 648779 w 2915729"/>
                  <a:gd name="connsiteY18" fmla="*/ 1986915 h 6844665"/>
                  <a:gd name="connsiteX19" fmla="*/ 696403 w 2915729"/>
                  <a:gd name="connsiteY19" fmla="*/ 2093594 h 6844665"/>
                  <a:gd name="connsiteX20" fmla="*/ 745933 w 2915729"/>
                  <a:gd name="connsiteY20" fmla="*/ 2242184 h 6844665"/>
                  <a:gd name="connsiteX21" fmla="*/ 774507 w 2915729"/>
                  <a:gd name="connsiteY21" fmla="*/ 2371723 h 6844665"/>
                  <a:gd name="connsiteX22" fmla="*/ 791652 w 2915729"/>
                  <a:gd name="connsiteY22" fmla="*/ 2480308 h 6844665"/>
                  <a:gd name="connsiteX23" fmla="*/ 801177 w 2915729"/>
                  <a:gd name="connsiteY23" fmla="*/ 2625088 h 6844665"/>
                  <a:gd name="connsiteX24" fmla="*/ 793558 w 2915729"/>
                  <a:gd name="connsiteY24" fmla="*/ 2737483 h 6844665"/>
                  <a:gd name="connsiteX25" fmla="*/ 780223 w 2915729"/>
                  <a:gd name="connsiteY25" fmla="*/ 2836543 h 6844665"/>
                  <a:gd name="connsiteX26" fmla="*/ 753553 w 2915729"/>
                  <a:gd name="connsiteY26" fmla="*/ 2941318 h 6844665"/>
                  <a:gd name="connsiteX27" fmla="*/ 704023 w 2915729"/>
                  <a:gd name="connsiteY27" fmla="*/ 3065142 h 6844665"/>
                  <a:gd name="connsiteX28" fmla="*/ 660208 w 2915729"/>
                  <a:gd name="connsiteY28" fmla="*/ 3150867 h 6844665"/>
                  <a:gd name="connsiteX29" fmla="*/ 566863 w 2915729"/>
                  <a:gd name="connsiteY29" fmla="*/ 3305172 h 6844665"/>
                  <a:gd name="connsiteX30" fmla="*/ 330643 w 2915729"/>
                  <a:gd name="connsiteY30" fmla="*/ 3587112 h 6844665"/>
                  <a:gd name="connsiteX31" fmla="*/ 180148 w 2915729"/>
                  <a:gd name="connsiteY31" fmla="*/ 3752846 h 6844665"/>
                  <a:gd name="connsiteX32" fmla="*/ 140143 w 2915729"/>
                  <a:gd name="connsiteY32" fmla="*/ 3806186 h 6844665"/>
                  <a:gd name="connsiteX33" fmla="*/ 56323 w 2915729"/>
                  <a:gd name="connsiteY33" fmla="*/ 3941441 h 6844665"/>
                  <a:gd name="connsiteX34" fmla="*/ 4889 w 2915729"/>
                  <a:gd name="connsiteY34" fmla="*/ 4082411 h 6844665"/>
                  <a:gd name="connsiteX35" fmla="*/ 2984 w 2915729"/>
                  <a:gd name="connsiteY35" fmla="*/ 4225286 h 6844665"/>
                  <a:gd name="connsiteX36" fmla="*/ 58229 w 2915729"/>
                  <a:gd name="connsiteY36" fmla="*/ 4343395 h 6844665"/>
                  <a:gd name="connsiteX37" fmla="*/ 130619 w 2915729"/>
                  <a:gd name="connsiteY37" fmla="*/ 4451980 h 6844665"/>
                  <a:gd name="connsiteX38" fmla="*/ 222059 w 2915729"/>
                  <a:gd name="connsiteY38" fmla="*/ 4543420 h 6844665"/>
                  <a:gd name="connsiteX39" fmla="*/ 345884 w 2915729"/>
                  <a:gd name="connsiteY39" fmla="*/ 4653910 h 6844665"/>
                  <a:gd name="connsiteX40" fmla="*/ 494474 w 2915729"/>
                  <a:gd name="connsiteY40" fmla="*/ 4772019 h 6844665"/>
                  <a:gd name="connsiteX41" fmla="*/ 989774 w 2915729"/>
                  <a:gd name="connsiteY41" fmla="*/ 5092059 h 6844665"/>
                  <a:gd name="connsiteX42" fmla="*/ 1111694 w 2915729"/>
                  <a:gd name="connsiteY42" fmla="*/ 5179689 h 6844665"/>
                  <a:gd name="connsiteX43" fmla="*/ 1216468 w 2915729"/>
                  <a:gd name="connsiteY43" fmla="*/ 5326374 h 6844665"/>
                  <a:gd name="connsiteX44" fmla="*/ 1326958 w 2915729"/>
                  <a:gd name="connsiteY44" fmla="*/ 5497824 h 6844665"/>
                  <a:gd name="connsiteX45" fmla="*/ 1477453 w 2915729"/>
                  <a:gd name="connsiteY45" fmla="*/ 5676893 h 6844665"/>
                  <a:gd name="connsiteX46" fmla="*/ 1597467 w 2915729"/>
                  <a:gd name="connsiteY46" fmla="*/ 5785478 h 6844665"/>
                  <a:gd name="connsiteX47" fmla="*/ 1692717 w 2915729"/>
                  <a:gd name="connsiteY47" fmla="*/ 5854058 h 6844665"/>
                  <a:gd name="connsiteX48" fmla="*/ 1829877 w 2915729"/>
                  <a:gd name="connsiteY48" fmla="*/ 5897873 h 6844665"/>
                  <a:gd name="connsiteX49" fmla="*/ 2151822 w 2915729"/>
                  <a:gd name="connsiteY49" fmla="*/ 5920732 h 6844665"/>
                  <a:gd name="connsiteX50" fmla="*/ 2342322 w 2915729"/>
                  <a:gd name="connsiteY50" fmla="*/ 5945497 h 6844665"/>
                  <a:gd name="connsiteX51" fmla="*/ 2471862 w 2915729"/>
                  <a:gd name="connsiteY51" fmla="*/ 5983597 h 6844665"/>
                  <a:gd name="connsiteX52" fmla="*/ 2569017 w 2915729"/>
                  <a:gd name="connsiteY52" fmla="*/ 6033127 h 6844665"/>
                  <a:gd name="connsiteX53" fmla="*/ 2673792 w 2915729"/>
                  <a:gd name="connsiteY53" fmla="*/ 6122661 h 6844665"/>
                  <a:gd name="connsiteX54" fmla="*/ 2723322 w 2915729"/>
                  <a:gd name="connsiteY54" fmla="*/ 6198861 h 6844665"/>
                  <a:gd name="connsiteX55" fmla="*/ 2791901 w 2915729"/>
                  <a:gd name="connsiteY55" fmla="*/ 6294111 h 6844665"/>
                  <a:gd name="connsiteX56" fmla="*/ 2843336 w 2915729"/>
                  <a:gd name="connsiteY56" fmla="*/ 6448416 h 6844665"/>
                  <a:gd name="connsiteX57" fmla="*/ 2875721 w 2915729"/>
                  <a:gd name="connsiteY57" fmla="*/ 6617961 h 6844665"/>
                  <a:gd name="connsiteX58" fmla="*/ 2892866 w 2915729"/>
                  <a:gd name="connsiteY58" fmla="*/ 6720831 h 6844665"/>
                  <a:gd name="connsiteX59" fmla="*/ 2915729 w 2915729"/>
                  <a:gd name="connsiteY59" fmla="*/ 6844665 h 6844665"/>
                  <a:gd name="connsiteX0" fmla="*/ 241109 w 2923349"/>
                  <a:gd name="connsiteY0" fmla="*/ 0 h 6844665"/>
                  <a:gd name="connsiteX1" fmla="*/ 263969 w 2923349"/>
                  <a:gd name="connsiteY1" fmla="*/ 87630 h 6844665"/>
                  <a:gd name="connsiteX2" fmla="*/ 256349 w 2923349"/>
                  <a:gd name="connsiteY2" fmla="*/ 241935 h 6844665"/>
                  <a:gd name="connsiteX3" fmla="*/ 239204 w 2923349"/>
                  <a:gd name="connsiteY3" fmla="*/ 381000 h 6844665"/>
                  <a:gd name="connsiteX4" fmla="*/ 203009 w 2923349"/>
                  <a:gd name="connsiteY4" fmla="*/ 546735 h 6844665"/>
                  <a:gd name="connsiteX5" fmla="*/ 163004 w 2923349"/>
                  <a:gd name="connsiteY5" fmla="*/ 670560 h 6844665"/>
                  <a:gd name="connsiteX6" fmla="*/ 124904 w 2923349"/>
                  <a:gd name="connsiteY6" fmla="*/ 788670 h 6844665"/>
                  <a:gd name="connsiteX7" fmla="*/ 105854 w 2923349"/>
                  <a:gd name="connsiteY7" fmla="*/ 864870 h 6844665"/>
                  <a:gd name="connsiteX8" fmla="*/ 88709 w 2923349"/>
                  <a:gd name="connsiteY8" fmla="*/ 960120 h 6844665"/>
                  <a:gd name="connsiteX9" fmla="*/ 84899 w 2923349"/>
                  <a:gd name="connsiteY9" fmla="*/ 1053465 h 6844665"/>
                  <a:gd name="connsiteX10" fmla="*/ 86804 w 2923349"/>
                  <a:gd name="connsiteY10" fmla="*/ 1120140 h 6844665"/>
                  <a:gd name="connsiteX11" fmla="*/ 98234 w 2923349"/>
                  <a:gd name="connsiteY11" fmla="*/ 1179195 h 6844665"/>
                  <a:gd name="connsiteX12" fmla="*/ 142049 w 2923349"/>
                  <a:gd name="connsiteY12" fmla="*/ 1247775 h 6844665"/>
                  <a:gd name="connsiteX13" fmla="*/ 206819 w 2923349"/>
                  <a:gd name="connsiteY13" fmla="*/ 1346835 h 6844665"/>
                  <a:gd name="connsiteX14" fmla="*/ 349694 w 2923349"/>
                  <a:gd name="connsiteY14" fmla="*/ 1524000 h 6844665"/>
                  <a:gd name="connsiteX15" fmla="*/ 450659 w 2923349"/>
                  <a:gd name="connsiteY15" fmla="*/ 1663065 h 6844665"/>
                  <a:gd name="connsiteX16" fmla="*/ 542099 w 2923349"/>
                  <a:gd name="connsiteY16" fmla="*/ 1796415 h 6844665"/>
                  <a:gd name="connsiteX17" fmla="*/ 593534 w 2923349"/>
                  <a:gd name="connsiteY17" fmla="*/ 1885950 h 6844665"/>
                  <a:gd name="connsiteX18" fmla="*/ 648779 w 2923349"/>
                  <a:gd name="connsiteY18" fmla="*/ 1986915 h 6844665"/>
                  <a:gd name="connsiteX19" fmla="*/ 696403 w 2923349"/>
                  <a:gd name="connsiteY19" fmla="*/ 2093594 h 6844665"/>
                  <a:gd name="connsiteX20" fmla="*/ 745933 w 2923349"/>
                  <a:gd name="connsiteY20" fmla="*/ 2242184 h 6844665"/>
                  <a:gd name="connsiteX21" fmla="*/ 774507 w 2923349"/>
                  <a:gd name="connsiteY21" fmla="*/ 2371723 h 6844665"/>
                  <a:gd name="connsiteX22" fmla="*/ 791652 w 2923349"/>
                  <a:gd name="connsiteY22" fmla="*/ 2480308 h 6844665"/>
                  <a:gd name="connsiteX23" fmla="*/ 801177 w 2923349"/>
                  <a:gd name="connsiteY23" fmla="*/ 2625088 h 6844665"/>
                  <a:gd name="connsiteX24" fmla="*/ 793558 w 2923349"/>
                  <a:gd name="connsiteY24" fmla="*/ 2737483 h 6844665"/>
                  <a:gd name="connsiteX25" fmla="*/ 780223 w 2923349"/>
                  <a:gd name="connsiteY25" fmla="*/ 2836543 h 6844665"/>
                  <a:gd name="connsiteX26" fmla="*/ 753553 w 2923349"/>
                  <a:gd name="connsiteY26" fmla="*/ 2941318 h 6844665"/>
                  <a:gd name="connsiteX27" fmla="*/ 704023 w 2923349"/>
                  <a:gd name="connsiteY27" fmla="*/ 3065142 h 6844665"/>
                  <a:gd name="connsiteX28" fmla="*/ 660208 w 2923349"/>
                  <a:gd name="connsiteY28" fmla="*/ 3150867 h 6844665"/>
                  <a:gd name="connsiteX29" fmla="*/ 566863 w 2923349"/>
                  <a:gd name="connsiteY29" fmla="*/ 3305172 h 6844665"/>
                  <a:gd name="connsiteX30" fmla="*/ 330643 w 2923349"/>
                  <a:gd name="connsiteY30" fmla="*/ 3587112 h 6844665"/>
                  <a:gd name="connsiteX31" fmla="*/ 180148 w 2923349"/>
                  <a:gd name="connsiteY31" fmla="*/ 3752846 h 6844665"/>
                  <a:gd name="connsiteX32" fmla="*/ 140143 w 2923349"/>
                  <a:gd name="connsiteY32" fmla="*/ 3806186 h 6844665"/>
                  <a:gd name="connsiteX33" fmla="*/ 56323 w 2923349"/>
                  <a:gd name="connsiteY33" fmla="*/ 3941441 h 6844665"/>
                  <a:gd name="connsiteX34" fmla="*/ 4889 w 2923349"/>
                  <a:gd name="connsiteY34" fmla="*/ 4082411 h 6844665"/>
                  <a:gd name="connsiteX35" fmla="*/ 2984 w 2923349"/>
                  <a:gd name="connsiteY35" fmla="*/ 4225286 h 6844665"/>
                  <a:gd name="connsiteX36" fmla="*/ 58229 w 2923349"/>
                  <a:gd name="connsiteY36" fmla="*/ 4343395 h 6844665"/>
                  <a:gd name="connsiteX37" fmla="*/ 130619 w 2923349"/>
                  <a:gd name="connsiteY37" fmla="*/ 4451980 h 6844665"/>
                  <a:gd name="connsiteX38" fmla="*/ 222059 w 2923349"/>
                  <a:gd name="connsiteY38" fmla="*/ 4543420 h 6844665"/>
                  <a:gd name="connsiteX39" fmla="*/ 345884 w 2923349"/>
                  <a:gd name="connsiteY39" fmla="*/ 4653910 h 6844665"/>
                  <a:gd name="connsiteX40" fmla="*/ 494474 w 2923349"/>
                  <a:gd name="connsiteY40" fmla="*/ 4772019 h 6844665"/>
                  <a:gd name="connsiteX41" fmla="*/ 989774 w 2923349"/>
                  <a:gd name="connsiteY41" fmla="*/ 5092059 h 6844665"/>
                  <a:gd name="connsiteX42" fmla="*/ 1111694 w 2923349"/>
                  <a:gd name="connsiteY42" fmla="*/ 5179689 h 6844665"/>
                  <a:gd name="connsiteX43" fmla="*/ 1216468 w 2923349"/>
                  <a:gd name="connsiteY43" fmla="*/ 5326374 h 6844665"/>
                  <a:gd name="connsiteX44" fmla="*/ 1326958 w 2923349"/>
                  <a:gd name="connsiteY44" fmla="*/ 5497824 h 6844665"/>
                  <a:gd name="connsiteX45" fmla="*/ 1477453 w 2923349"/>
                  <a:gd name="connsiteY45" fmla="*/ 5676893 h 6844665"/>
                  <a:gd name="connsiteX46" fmla="*/ 1597467 w 2923349"/>
                  <a:gd name="connsiteY46" fmla="*/ 5785478 h 6844665"/>
                  <a:gd name="connsiteX47" fmla="*/ 1692717 w 2923349"/>
                  <a:gd name="connsiteY47" fmla="*/ 5854058 h 6844665"/>
                  <a:gd name="connsiteX48" fmla="*/ 1829877 w 2923349"/>
                  <a:gd name="connsiteY48" fmla="*/ 5897873 h 6844665"/>
                  <a:gd name="connsiteX49" fmla="*/ 2151822 w 2923349"/>
                  <a:gd name="connsiteY49" fmla="*/ 5920732 h 6844665"/>
                  <a:gd name="connsiteX50" fmla="*/ 2342322 w 2923349"/>
                  <a:gd name="connsiteY50" fmla="*/ 5945497 h 6844665"/>
                  <a:gd name="connsiteX51" fmla="*/ 2471862 w 2923349"/>
                  <a:gd name="connsiteY51" fmla="*/ 5983597 h 6844665"/>
                  <a:gd name="connsiteX52" fmla="*/ 2569017 w 2923349"/>
                  <a:gd name="connsiteY52" fmla="*/ 6033127 h 6844665"/>
                  <a:gd name="connsiteX53" fmla="*/ 2673792 w 2923349"/>
                  <a:gd name="connsiteY53" fmla="*/ 6122661 h 6844665"/>
                  <a:gd name="connsiteX54" fmla="*/ 2723322 w 2923349"/>
                  <a:gd name="connsiteY54" fmla="*/ 6198861 h 6844665"/>
                  <a:gd name="connsiteX55" fmla="*/ 2791901 w 2923349"/>
                  <a:gd name="connsiteY55" fmla="*/ 6294111 h 6844665"/>
                  <a:gd name="connsiteX56" fmla="*/ 2843336 w 2923349"/>
                  <a:gd name="connsiteY56" fmla="*/ 6448416 h 6844665"/>
                  <a:gd name="connsiteX57" fmla="*/ 2875721 w 2923349"/>
                  <a:gd name="connsiteY57" fmla="*/ 6617961 h 6844665"/>
                  <a:gd name="connsiteX58" fmla="*/ 2892866 w 2923349"/>
                  <a:gd name="connsiteY58" fmla="*/ 6720831 h 6844665"/>
                  <a:gd name="connsiteX59" fmla="*/ 2923349 w 2923349"/>
                  <a:gd name="connsiteY59" fmla="*/ 6844665 h 6844665"/>
                  <a:gd name="connsiteX0" fmla="*/ 241109 w 2932874"/>
                  <a:gd name="connsiteY0" fmla="*/ 0 h 6873240"/>
                  <a:gd name="connsiteX1" fmla="*/ 263969 w 2932874"/>
                  <a:gd name="connsiteY1" fmla="*/ 87630 h 6873240"/>
                  <a:gd name="connsiteX2" fmla="*/ 256349 w 2932874"/>
                  <a:gd name="connsiteY2" fmla="*/ 241935 h 6873240"/>
                  <a:gd name="connsiteX3" fmla="*/ 239204 w 2932874"/>
                  <a:gd name="connsiteY3" fmla="*/ 381000 h 6873240"/>
                  <a:gd name="connsiteX4" fmla="*/ 203009 w 2932874"/>
                  <a:gd name="connsiteY4" fmla="*/ 546735 h 6873240"/>
                  <a:gd name="connsiteX5" fmla="*/ 163004 w 2932874"/>
                  <a:gd name="connsiteY5" fmla="*/ 670560 h 6873240"/>
                  <a:gd name="connsiteX6" fmla="*/ 124904 w 2932874"/>
                  <a:gd name="connsiteY6" fmla="*/ 788670 h 6873240"/>
                  <a:gd name="connsiteX7" fmla="*/ 105854 w 2932874"/>
                  <a:gd name="connsiteY7" fmla="*/ 864870 h 6873240"/>
                  <a:gd name="connsiteX8" fmla="*/ 88709 w 2932874"/>
                  <a:gd name="connsiteY8" fmla="*/ 960120 h 6873240"/>
                  <a:gd name="connsiteX9" fmla="*/ 84899 w 2932874"/>
                  <a:gd name="connsiteY9" fmla="*/ 1053465 h 6873240"/>
                  <a:gd name="connsiteX10" fmla="*/ 86804 w 2932874"/>
                  <a:gd name="connsiteY10" fmla="*/ 1120140 h 6873240"/>
                  <a:gd name="connsiteX11" fmla="*/ 98234 w 2932874"/>
                  <a:gd name="connsiteY11" fmla="*/ 1179195 h 6873240"/>
                  <a:gd name="connsiteX12" fmla="*/ 142049 w 2932874"/>
                  <a:gd name="connsiteY12" fmla="*/ 1247775 h 6873240"/>
                  <a:gd name="connsiteX13" fmla="*/ 206819 w 2932874"/>
                  <a:gd name="connsiteY13" fmla="*/ 1346835 h 6873240"/>
                  <a:gd name="connsiteX14" fmla="*/ 349694 w 2932874"/>
                  <a:gd name="connsiteY14" fmla="*/ 1524000 h 6873240"/>
                  <a:gd name="connsiteX15" fmla="*/ 450659 w 2932874"/>
                  <a:gd name="connsiteY15" fmla="*/ 1663065 h 6873240"/>
                  <a:gd name="connsiteX16" fmla="*/ 542099 w 2932874"/>
                  <a:gd name="connsiteY16" fmla="*/ 1796415 h 6873240"/>
                  <a:gd name="connsiteX17" fmla="*/ 593534 w 2932874"/>
                  <a:gd name="connsiteY17" fmla="*/ 1885950 h 6873240"/>
                  <a:gd name="connsiteX18" fmla="*/ 648779 w 2932874"/>
                  <a:gd name="connsiteY18" fmla="*/ 1986915 h 6873240"/>
                  <a:gd name="connsiteX19" fmla="*/ 696403 w 2932874"/>
                  <a:gd name="connsiteY19" fmla="*/ 2093594 h 6873240"/>
                  <a:gd name="connsiteX20" fmla="*/ 745933 w 2932874"/>
                  <a:gd name="connsiteY20" fmla="*/ 2242184 h 6873240"/>
                  <a:gd name="connsiteX21" fmla="*/ 774507 w 2932874"/>
                  <a:gd name="connsiteY21" fmla="*/ 2371723 h 6873240"/>
                  <a:gd name="connsiteX22" fmla="*/ 791652 w 2932874"/>
                  <a:gd name="connsiteY22" fmla="*/ 2480308 h 6873240"/>
                  <a:gd name="connsiteX23" fmla="*/ 801177 w 2932874"/>
                  <a:gd name="connsiteY23" fmla="*/ 2625088 h 6873240"/>
                  <a:gd name="connsiteX24" fmla="*/ 793558 w 2932874"/>
                  <a:gd name="connsiteY24" fmla="*/ 2737483 h 6873240"/>
                  <a:gd name="connsiteX25" fmla="*/ 780223 w 2932874"/>
                  <a:gd name="connsiteY25" fmla="*/ 2836543 h 6873240"/>
                  <a:gd name="connsiteX26" fmla="*/ 753553 w 2932874"/>
                  <a:gd name="connsiteY26" fmla="*/ 2941318 h 6873240"/>
                  <a:gd name="connsiteX27" fmla="*/ 704023 w 2932874"/>
                  <a:gd name="connsiteY27" fmla="*/ 3065142 h 6873240"/>
                  <a:gd name="connsiteX28" fmla="*/ 660208 w 2932874"/>
                  <a:gd name="connsiteY28" fmla="*/ 3150867 h 6873240"/>
                  <a:gd name="connsiteX29" fmla="*/ 566863 w 2932874"/>
                  <a:gd name="connsiteY29" fmla="*/ 3305172 h 6873240"/>
                  <a:gd name="connsiteX30" fmla="*/ 330643 w 2932874"/>
                  <a:gd name="connsiteY30" fmla="*/ 3587112 h 6873240"/>
                  <a:gd name="connsiteX31" fmla="*/ 180148 w 2932874"/>
                  <a:gd name="connsiteY31" fmla="*/ 3752846 h 6873240"/>
                  <a:gd name="connsiteX32" fmla="*/ 140143 w 2932874"/>
                  <a:gd name="connsiteY32" fmla="*/ 3806186 h 6873240"/>
                  <a:gd name="connsiteX33" fmla="*/ 56323 w 2932874"/>
                  <a:gd name="connsiteY33" fmla="*/ 3941441 h 6873240"/>
                  <a:gd name="connsiteX34" fmla="*/ 4889 w 2932874"/>
                  <a:gd name="connsiteY34" fmla="*/ 4082411 h 6873240"/>
                  <a:gd name="connsiteX35" fmla="*/ 2984 w 2932874"/>
                  <a:gd name="connsiteY35" fmla="*/ 4225286 h 6873240"/>
                  <a:gd name="connsiteX36" fmla="*/ 58229 w 2932874"/>
                  <a:gd name="connsiteY36" fmla="*/ 4343395 h 6873240"/>
                  <a:gd name="connsiteX37" fmla="*/ 130619 w 2932874"/>
                  <a:gd name="connsiteY37" fmla="*/ 4451980 h 6873240"/>
                  <a:gd name="connsiteX38" fmla="*/ 222059 w 2932874"/>
                  <a:gd name="connsiteY38" fmla="*/ 4543420 h 6873240"/>
                  <a:gd name="connsiteX39" fmla="*/ 345884 w 2932874"/>
                  <a:gd name="connsiteY39" fmla="*/ 4653910 h 6873240"/>
                  <a:gd name="connsiteX40" fmla="*/ 494474 w 2932874"/>
                  <a:gd name="connsiteY40" fmla="*/ 4772019 h 6873240"/>
                  <a:gd name="connsiteX41" fmla="*/ 989774 w 2932874"/>
                  <a:gd name="connsiteY41" fmla="*/ 5092059 h 6873240"/>
                  <a:gd name="connsiteX42" fmla="*/ 1111694 w 2932874"/>
                  <a:gd name="connsiteY42" fmla="*/ 5179689 h 6873240"/>
                  <a:gd name="connsiteX43" fmla="*/ 1216468 w 2932874"/>
                  <a:gd name="connsiteY43" fmla="*/ 5326374 h 6873240"/>
                  <a:gd name="connsiteX44" fmla="*/ 1326958 w 2932874"/>
                  <a:gd name="connsiteY44" fmla="*/ 5497824 h 6873240"/>
                  <a:gd name="connsiteX45" fmla="*/ 1477453 w 2932874"/>
                  <a:gd name="connsiteY45" fmla="*/ 5676893 h 6873240"/>
                  <a:gd name="connsiteX46" fmla="*/ 1597467 w 2932874"/>
                  <a:gd name="connsiteY46" fmla="*/ 5785478 h 6873240"/>
                  <a:gd name="connsiteX47" fmla="*/ 1692717 w 2932874"/>
                  <a:gd name="connsiteY47" fmla="*/ 5854058 h 6873240"/>
                  <a:gd name="connsiteX48" fmla="*/ 1829877 w 2932874"/>
                  <a:gd name="connsiteY48" fmla="*/ 5897873 h 6873240"/>
                  <a:gd name="connsiteX49" fmla="*/ 2151822 w 2932874"/>
                  <a:gd name="connsiteY49" fmla="*/ 5920732 h 6873240"/>
                  <a:gd name="connsiteX50" fmla="*/ 2342322 w 2932874"/>
                  <a:gd name="connsiteY50" fmla="*/ 5945497 h 6873240"/>
                  <a:gd name="connsiteX51" fmla="*/ 2471862 w 2932874"/>
                  <a:gd name="connsiteY51" fmla="*/ 5983597 h 6873240"/>
                  <a:gd name="connsiteX52" fmla="*/ 2569017 w 2932874"/>
                  <a:gd name="connsiteY52" fmla="*/ 6033127 h 6873240"/>
                  <a:gd name="connsiteX53" fmla="*/ 2673792 w 2932874"/>
                  <a:gd name="connsiteY53" fmla="*/ 6122661 h 6873240"/>
                  <a:gd name="connsiteX54" fmla="*/ 2723322 w 2932874"/>
                  <a:gd name="connsiteY54" fmla="*/ 6198861 h 6873240"/>
                  <a:gd name="connsiteX55" fmla="*/ 2791901 w 2932874"/>
                  <a:gd name="connsiteY55" fmla="*/ 6294111 h 6873240"/>
                  <a:gd name="connsiteX56" fmla="*/ 2843336 w 2932874"/>
                  <a:gd name="connsiteY56" fmla="*/ 6448416 h 6873240"/>
                  <a:gd name="connsiteX57" fmla="*/ 2875721 w 2932874"/>
                  <a:gd name="connsiteY57" fmla="*/ 6617961 h 6873240"/>
                  <a:gd name="connsiteX58" fmla="*/ 2892866 w 2932874"/>
                  <a:gd name="connsiteY58" fmla="*/ 6720831 h 6873240"/>
                  <a:gd name="connsiteX59" fmla="*/ 2932874 w 2932874"/>
                  <a:gd name="connsiteY59" fmla="*/ 6873240 h 687324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2866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1916 w 2915729"/>
                  <a:gd name="connsiteY59" fmla="*/ 6804650 h 6850380"/>
                  <a:gd name="connsiteX60" fmla="*/ 2915729 w 2915729"/>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23322 w 2917631"/>
                  <a:gd name="connsiteY54" fmla="*/ 6198861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8839 w 2917631"/>
                  <a:gd name="connsiteY42" fmla="*/ 518730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1219 w 2917631"/>
                  <a:gd name="connsiteY42" fmla="*/ 5193024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7681 w 2914203"/>
                  <a:gd name="connsiteY0" fmla="*/ 0 h 6850380"/>
                  <a:gd name="connsiteX1" fmla="*/ 260541 w 2914203"/>
                  <a:gd name="connsiteY1" fmla="*/ 87630 h 6850380"/>
                  <a:gd name="connsiteX2" fmla="*/ 252921 w 2914203"/>
                  <a:gd name="connsiteY2" fmla="*/ 241935 h 6850380"/>
                  <a:gd name="connsiteX3" fmla="*/ 235776 w 2914203"/>
                  <a:gd name="connsiteY3" fmla="*/ 381000 h 6850380"/>
                  <a:gd name="connsiteX4" fmla="*/ 199581 w 2914203"/>
                  <a:gd name="connsiteY4" fmla="*/ 546735 h 6850380"/>
                  <a:gd name="connsiteX5" fmla="*/ 159576 w 2914203"/>
                  <a:gd name="connsiteY5" fmla="*/ 670560 h 6850380"/>
                  <a:gd name="connsiteX6" fmla="*/ 121476 w 2914203"/>
                  <a:gd name="connsiteY6" fmla="*/ 788670 h 6850380"/>
                  <a:gd name="connsiteX7" fmla="*/ 102426 w 2914203"/>
                  <a:gd name="connsiteY7" fmla="*/ 864870 h 6850380"/>
                  <a:gd name="connsiteX8" fmla="*/ 85281 w 2914203"/>
                  <a:gd name="connsiteY8" fmla="*/ 960120 h 6850380"/>
                  <a:gd name="connsiteX9" fmla="*/ 81471 w 2914203"/>
                  <a:gd name="connsiteY9" fmla="*/ 1053465 h 6850380"/>
                  <a:gd name="connsiteX10" fmla="*/ 83376 w 2914203"/>
                  <a:gd name="connsiteY10" fmla="*/ 1120140 h 6850380"/>
                  <a:gd name="connsiteX11" fmla="*/ 94806 w 2914203"/>
                  <a:gd name="connsiteY11" fmla="*/ 1179195 h 6850380"/>
                  <a:gd name="connsiteX12" fmla="*/ 138621 w 2914203"/>
                  <a:gd name="connsiteY12" fmla="*/ 1247775 h 6850380"/>
                  <a:gd name="connsiteX13" fmla="*/ 203391 w 2914203"/>
                  <a:gd name="connsiteY13" fmla="*/ 1346835 h 6850380"/>
                  <a:gd name="connsiteX14" fmla="*/ 346266 w 2914203"/>
                  <a:gd name="connsiteY14" fmla="*/ 1524000 h 6850380"/>
                  <a:gd name="connsiteX15" fmla="*/ 447231 w 2914203"/>
                  <a:gd name="connsiteY15" fmla="*/ 1663065 h 6850380"/>
                  <a:gd name="connsiteX16" fmla="*/ 538671 w 2914203"/>
                  <a:gd name="connsiteY16" fmla="*/ 1796415 h 6850380"/>
                  <a:gd name="connsiteX17" fmla="*/ 590106 w 2914203"/>
                  <a:gd name="connsiteY17" fmla="*/ 1885950 h 6850380"/>
                  <a:gd name="connsiteX18" fmla="*/ 645351 w 2914203"/>
                  <a:gd name="connsiteY18" fmla="*/ 1986915 h 6850380"/>
                  <a:gd name="connsiteX19" fmla="*/ 692975 w 2914203"/>
                  <a:gd name="connsiteY19" fmla="*/ 2093594 h 6850380"/>
                  <a:gd name="connsiteX20" fmla="*/ 742505 w 2914203"/>
                  <a:gd name="connsiteY20" fmla="*/ 2242184 h 6850380"/>
                  <a:gd name="connsiteX21" fmla="*/ 771079 w 2914203"/>
                  <a:gd name="connsiteY21" fmla="*/ 2371723 h 6850380"/>
                  <a:gd name="connsiteX22" fmla="*/ 788224 w 2914203"/>
                  <a:gd name="connsiteY22" fmla="*/ 2480308 h 6850380"/>
                  <a:gd name="connsiteX23" fmla="*/ 797749 w 2914203"/>
                  <a:gd name="connsiteY23" fmla="*/ 2625088 h 6850380"/>
                  <a:gd name="connsiteX24" fmla="*/ 790130 w 2914203"/>
                  <a:gd name="connsiteY24" fmla="*/ 2737483 h 6850380"/>
                  <a:gd name="connsiteX25" fmla="*/ 776795 w 2914203"/>
                  <a:gd name="connsiteY25" fmla="*/ 2836543 h 6850380"/>
                  <a:gd name="connsiteX26" fmla="*/ 750125 w 2914203"/>
                  <a:gd name="connsiteY26" fmla="*/ 2941318 h 6850380"/>
                  <a:gd name="connsiteX27" fmla="*/ 700595 w 2914203"/>
                  <a:gd name="connsiteY27" fmla="*/ 3065142 h 6850380"/>
                  <a:gd name="connsiteX28" fmla="*/ 656780 w 2914203"/>
                  <a:gd name="connsiteY28" fmla="*/ 3150867 h 6850380"/>
                  <a:gd name="connsiteX29" fmla="*/ 563435 w 2914203"/>
                  <a:gd name="connsiteY29" fmla="*/ 3305172 h 6850380"/>
                  <a:gd name="connsiteX30" fmla="*/ 327215 w 2914203"/>
                  <a:gd name="connsiteY30" fmla="*/ 3587112 h 6850380"/>
                  <a:gd name="connsiteX31" fmla="*/ 176720 w 2914203"/>
                  <a:gd name="connsiteY31" fmla="*/ 3752846 h 6850380"/>
                  <a:gd name="connsiteX32" fmla="*/ 136715 w 2914203"/>
                  <a:gd name="connsiteY32" fmla="*/ 3806186 h 6850380"/>
                  <a:gd name="connsiteX33" fmla="*/ 52895 w 2914203"/>
                  <a:gd name="connsiteY33" fmla="*/ 3941441 h 6850380"/>
                  <a:gd name="connsiteX34" fmla="*/ 1461 w 2914203"/>
                  <a:gd name="connsiteY34" fmla="*/ 4082411 h 6850380"/>
                  <a:gd name="connsiteX35" fmla="*/ 16701 w 2914203"/>
                  <a:gd name="connsiteY35" fmla="*/ 4223381 h 6850380"/>
                  <a:gd name="connsiteX36" fmla="*/ 54801 w 2914203"/>
                  <a:gd name="connsiteY36" fmla="*/ 4343395 h 6850380"/>
                  <a:gd name="connsiteX37" fmla="*/ 127191 w 2914203"/>
                  <a:gd name="connsiteY37" fmla="*/ 4451980 h 6850380"/>
                  <a:gd name="connsiteX38" fmla="*/ 207201 w 2914203"/>
                  <a:gd name="connsiteY38" fmla="*/ 4543420 h 6850380"/>
                  <a:gd name="connsiteX39" fmla="*/ 334836 w 2914203"/>
                  <a:gd name="connsiteY39" fmla="*/ 4652005 h 6850380"/>
                  <a:gd name="connsiteX40" fmla="*/ 491046 w 2914203"/>
                  <a:gd name="connsiteY40" fmla="*/ 4772019 h 6850380"/>
                  <a:gd name="connsiteX41" fmla="*/ 986346 w 2914203"/>
                  <a:gd name="connsiteY41" fmla="*/ 5088249 h 6850380"/>
                  <a:gd name="connsiteX42" fmla="*/ 1115886 w 2914203"/>
                  <a:gd name="connsiteY42" fmla="*/ 5183499 h 6850380"/>
                  <a:gd name="connsiteX43" fmla="*/ 1205420 w 2914203"/>
                  <a:gd name="connsiteY43" fmla="*/ 5326374 h 6850380"/>
                  <a:gd name="connsiteX44" fmla="*/ 1323530 w 2914203"/>
                  <a:gd name="connsiteY44" fmla="*/ 5497824 h 6850380"/>
                  <a:gd name="connsiteX45" fmla="*/ 1474025 w 2914203"/>
                  <a:gd name="connsiteY45" fmla="*/ 5676893 h 6850380"/>
                  <a:gd name="connsiteX46" fmla="*/ 1559749 w 2914203"/>
                  <a:gd name="connsiteY46" fmla="*/ 5758808 h 6850380"/>
                  <a:gd name="connsiteX47" fmla="*/ 1683574 w 2914203"/>
                  <a:gd name="connsiteY47" fmla="*/ 5844533 h 6850380"/>
                  <a:gd name="connsiteX48" fmla="*/ 1826449 w 2914203"/>
                  <a:gd name="connsiteY48" fmla="*/ 5897873 h 6850380"/>
                  <a:gd name="connsiteX49" fmla="*/ 2140774 w 2914203"/>
                  <a:gd name="connsiteY49" fmla="*/ 5915017 h 6850380"/>
                  <a:gd name="connsiteX50" fmla="*/ 2338894 w 2914203"/>
                  <a:gd name="connsiteY50" fmla="*/ 5945497 h 6850380"/>
                  <a:gd name="connsiteX51" fmla="*/ 2468434 w 2914203"/>
                  <a:gd name="connsiteY51" fmla="*/ 5983597 h 6850380"/>
                  <a:gd name="connsiteX52" fmla="*/ 2565589 w 2914203"/>
                  <a:gd name="connsiteY52" fmla="*/ 6033127 h 6850380"/>
                  <a:gd name="connsiteX53" fmla="*/ 2653219 w 2914203"/>
                  <a:gd name="connsiteY53" fmla="*/ 6107421 h 6850380"/>
                  <a:gd name="connsiteX54" fmla="*/ 2729419 w 2914203"/>
                  <a:gd name="connsiteY54" fmla="*/ 6189336 h 6850380"/>
                  <a:gd name="connsiteX55" fmla="*/ 2788473 w 2914203"/>
                  <a:gd name="connsiteY55" fmla="*/ 6294111 h 6850380"/>
                  <a:gd name="connsiteX56" fmla="*/ 2839908 w 2914203"/>
                  <a:gd name="connsiteY56" fmla="*/ 6448416 h 6850380"/>
                  <a:gd name="connsiteX57" fmla="*/ 2872293 w 2914203"/>
                  <a:gd name="connsiteY57" fmla="*/ 6617961 h 6850380"/>
                  <a:gd name="connsiteX58" fmla="*/ 2895153 w 2914203"/>
                  <a:gd name="connsiteY58" fmla="*/ 6720831 h 6850380"/>
                  <a:gd name="connsiteX59" fmla="*/ 2914203 w 2914203"/>
                  <a:gd name="connsiteY59" fmla="*/ 6804650 h 6850380"/>
                  <a:gd name="connsiteX60" fmla="*/ 2912301 w 2914203"/>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08141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9480 w 2916002"/>
                  <a:gd name="connsiteY0" fmla="*/ 0 h 6850380"/>
                  <a:gd name="connsiteX1" fmla="*/ 262340 w 2916002"/>
                  <a:gd name="connsiteY1" fmla="*/ 87630 h 6850380"/>
                  <a:gd name="connsiteX2" fmla="*/ 254720 w 2916002"/>
                  <a:gd name="connsiteY2" fmla="*/ 241935 h 6850380"/>
                  <a:gd name="connsiteX3" fmla="*/ 237575 w 2916002"/>
                  <a:gd name="connsiteY3" fmla="*/ 381000 h 6850380"/>
                  <a:gd name="connsiteX4" fmla="*/ 201380 w 2916002"/>
                  <a:gd name="connsiteY4" fmla="*/ 546735 h 6850380"/>
                  <a:gd name="connsiteX5" fmla="*/ 161375 w 2916002"/>
                  <a:gd name="connsiteY5" fmla="*/ 670560 h 6850380"/>
                  <a:gd name="connsiteX6" fmla="*/ 123275 w 2916002"/>
                  <a:gd name="connsiteY6" fmla="*/ 788670 h 6850380"/>
                  <a:gd name="connsiteX7" fmla="*/ 104225 w 2916002"/>
                  <a:gd name="connsiteY7" fmla="*/ 864870 h 6850380"/>
                  <a:gd name="connsiteX8" fmla="*/ 87080 w 2916002"/>
                  <a:gd name="connsiteY8" fmla="*/ 960120 h 6850380"/>
                  <a:gd name="connsiteX9" fmla="*/ 83270 w 2916002"/>
                  <a:gd name="connsiteY9" fmla="*/ 1053465 h 6850380"/>
                  <a:gd name="connsiteX10" fmla="*/ 85175 w 2916002"/>
                  <a:gd name="connsiteY10" fmla="*/ 1120140 h 6850380"/>
                  <a:gd name="connsiteX11" fmla="*/ 96605 w 2916002"/>
                  <a:gd name="connsiteY11" fmla="*/ 1179195 h 6850380"/>
                  <a:gd name="connsiteX12" fmla="*/ 140420 w 2916002"/>
                  <a:gd name="connsiteY12" fmla="*/ 1247775 h 6850380"/>
                  <a:gd name="connsiteX13" fmla="*/ 205190 w 2916002"/>
                  <a:gd name="connsiteY13" fmla="*/ 1346835 h 6850380"/>
                  <a:gd name="connsiteX14" fmla="*/ 348065 w 2916002"/>
                  <a:gd name="connsiteY14" fmla="*/ 1524000 h 6850380"/>
                  <a:gd name="connsiteX15" fmla="*/ 449030 w 2916002"/>
                  <a:gd name="connsiteY15" fmla="*/ 1663065 h 6850380"/>
                  <a:gd name="connsiteX16" fmla="*/ 540470 w 2916002"/>
                  <a:gd name="connsiteY16" fmla="*/ 1796415 h 6850380"/>
                  <a:gd name="connsiteX17" fmla="*/ 591905 w 2916002"/>
                  <a:gd name="connsiteY17" fmla="*/ 1885950 h 6850380"/>
                  <a:gd name="connsiteX18" fmla="*/ 647150 w 2916002"/>
                  <a:gd name="connsiteY18" fmla="*/ 1986915 h 6850380"/>
                  <a:gd name="connsiteX19" fmla="*/ 694774 w 2916002"/>
                  <a:gd name="connsiteY19" fmla="*/ 2093594 h 6850380"/>
                  <a:gd name="connsiteX20" fmla="*/ 744304 w 2916002"/>
                  <a:gd name="connsiteY20" fmla="*/ 2242184 h 6850380"/>
                  <a:gd name="connsiteX21" fmla="*/ 772878 w 2916002"/>
                  <a:gd name="connsiteY21" fmla="*/ 2371723 h 6850380"/>
                  <a:gd name="connsiteX22" fmla="*/ 790023 w 2916002"/>
                  <a:gd name="connsiteY22" fmla="*/ 2480308 h 6850380"/>
                  <a:gd name="connsiteX23" fmla="*/ 799548 w 2916002"/>
                  <a:gd name="connsiteY23" fmla="*/ 2625088 h 6850380"/>
                  <a:gd name="connsiteX24" fmla="*/ 791929 w 2916002"/>
                  <a:gd name="connsiteY24" fmla="*/ 2737483 h 6850380"/>
                  <a:gd name="connsiteX25" fmla="*/ 778594 w 2916002"/>
                  <a:gd name="connsiteY25" fmla="*/ 2836543 h 6850380"/>
                  <a:gd name="connsiteX26" fmla="*/ 751924 w 2916002"/>
                  <a:gd name="connsiteY26" fmla="*/ 2941318 h 6850380"/>
                  <a:gd name="connsiteX27" fmla="*/ 702394 w 2916002"/>
                  <a:gd name="connsiteY27" fmla="*/ 3065142 h 6850380"/>
                  <a:gd name="connsiteX28" fmla="*/ 658579 w 2916002"/>
                  <a:gd name="connsiteY28" fmla="*/ 3150867 h 6850380"/>
                  <a:gd name="connsiteX29" fmla="*/ 565234 w 2916002"/>
                  <a:gd name="connsiteY29" fmla="*/ 3305172 h 6850380"/>
                  <a:gd name="connsiteX30" fmla="*/ 329014 w 2916002"/>
                  <a:gd name="connsiteY30" fmla="*/ 3587112 h 6850380"/>
                  <a:gd name="connsiteX31" fmla="*/ 178519 w 2916002"/>
                  <a:gd name="connsiteY31" fmla="*/ 3752846 h 6850380"/>
                  <a:gd name="connsiteX32" fmla="*/ 138514 w 2916002"/>
                  <a:gd name="connsiteY32" fmla="*/ 3806186 h 6850380"/>
                  <a:gd name="connsiteX33" fmla="*/ 54694 w 2916002"/>
                  <a:gd name="connsiteY33" fmla="*/ 3941441 h 6850380"/>
                  <a:gd name="connsiteX34" fmla="*/ 8975 w 2916002"/>
                  <a:gd name="connsiteY34" fmla="*/ 4080506 h 6850380"/>
                  <a:gd name="connsiteX35" fmla="*/ 1355 w 2916002"/>
                  <a:gd name="connsiteY35" fmla="*/ 4208141 h 6850380"/>
                  <a:gd name="connsiteX36" fmla="*/ 56600 w 2916002"/>
                  <a:gd name="connsiteY36" fmla="*/ 4343395 h 6850380"/>
                  <a:gd name="connsiteX37" fmla="*/ 128990 w 2916002"/>
                  <a:gd name="connsiteY37" fmla="*/ 4451980 h 6850380"/>
                  <a:gd name="connsiteX38" fmla="*/ 209000 w 2916002"/>
                  <a:gd name="connsiteY38" fmla="*/ 4543420 h 6850380"/>
                  <a:gd name="connsiteX39" fmla="*/ 336635 w 2916002"/>
                  <a:gd name="connsiteY39" fmla="*/ 4652005 h 6850380"/>
                  <a:gd name="connsiteX40" fmla="*/ 492845 w 2916002"/>
                  <a:gd name="connsiteY40" fmla="*/ 4772019 h 6850380"/>
                  <a:gd name="connsiteX41" fmla="*/ 988145 w 2916002"/>
                  <a:gd name="connsiteY41" fmla="*/ 5088249 h 6850380"/>
                  <a:gd name="connsiteX42" fmla="*/ 1117685 w 2916002"/>
                  <a:gd name="connsiteY42" fmla="*/ 5183499 h 6850380"/>
                  <a:gd name="connsiteX43" fmla="*/ 1207219 w 2916002"/>
                  <a:gd name="connsiteY43" fmla="*/ 5326374 h 6850380"/>
                  <a:gd name="connsiteX44" fmla="*/ 1325329 w 2916002"/>
                  <a:gd name="connsiteY44" fmla="*/ 5497824 h 6850380"/>
                  <a:gd name="connsiteX45" fmla="*/ 1475824 w 2916002"/>
                  <a:gd name="connsiteY45" fmla="*/ 5676893 h 6850380"/>
                  <a:gd name="connsiteX46" fmla="*/ 1561548 w 2916002"/>
                  <a:gd name="connsiteY46" fmla="*/ 5758808 h 6850380"/>
                  <a:gd name="connsiteX47" fmla="*/ 1685373 w 2916002"/>
                  <a:gd name="connsiteY47" fmla="*/ 5844533 h 6850380"/>
                  <a:gd name="connsiteX48" fmla="*/ 1828248 w 2916002"/>
                  <a:gd name="connsiteY48" fmla="*/ 5897873 h 6850380"/>
                  <a:gd name="connsiteX49" fmla="*/ 2142573 w 2916002"/>
                  <a:gd name="connsiteY49" fmla="*/ 5915017 h 6850380"/>
                  <a:gd name="connsiteX50" fmla="*/ 2340693 w 2916002"/>
                  <a:gd name="connsiteY50" fmla="*/ 5945497 h 6850380"/>
                  <a:gd name="connsiteX51" fmla="*/ 2470233 w 2916002"/>
                  <a:gd name="connsiteY51" fmla="*/ 5983597 h 6850380"/>
                  <a:gd name="connsiteX52" fmla="*/ 2567388 w 2916002"/>
                  <a:gd name="connsiteY52" fmla="*/ 6033127 h 6850380"/>
                  <a:gd name="connsiteX53" fmla="*/ 2655018 w 2916002"/>
                  <a:gd name="connsiteY53" fmla="*/ 6107421 h 6850380"/>
                  <a:gd name="connsiteX54" fmla="*/ 2731218 w 2916002"/>
                  <a:gd name="connsiteY54" fmla="*/ 6189336 h 6850380"/>
                  <a:gd name="connsiteX55" fmla="*/ 2790272 w 2916002"/>
                  <a:gd name="connsiteY55" fmla="*/ 6294111 h 6850380"/>
                  <a:gd name="connsiteX56" fmla="*/ 2841707 w 2916002"/>
                  <a:gd name="connsiteY56" fmla="*/ 6448416 h 6850380"/>
                  <a:gd name="connsiteX57" fmla="*/ 2874092 w 2916002"/>
                  <a:gd name="connsiteY57" fmla="*/ 6617961 h 6850380"/>
                  <a:gd name="connsiteX58" fmla="*/ 2896952 w 2916002"/>
                  <a:gd name="connsiteY58" fmla="*/ 6720831 h 6850380"/>
                  <a:gd name="connsiteX59" fmla="*/ 2916002 w 2916002"/>
                  <a:gd name="connsiteY59" fmla="*/ 6804650 h 6850380"/>
                  <a:gd name="connsiteX60" fmla="*/ 2914100 w 2916002"/>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442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3024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15404 w 2911917"/>
                  <a:gd name="connsiteY30" fmla="*/ 3585207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39226 w 2911917"/>
                  <a:gd name="connsiteY30" fmla="*/ 344423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804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7280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11917" h="6850380">
                    <a:moveTo>
                      <a:pt x="235395" y="0"/>
                    </a:moveTo>
                    <a:cubicBezTo>
                      <a:pt x="247460" y="24606"/>
                      <a:pt x="255715" y="47308"/>
                      <a:pt x="258255" y="87630"/>
                    </a:cubicBezTo>
                    <a:cubicBezTo>
                      <a:pt x="260795" y="127952"/>
                      <a:pt x="254762" y="193040"/>
                      <a:pt x="250635" y="241935"/>
                    </a:cubicBezTo>
                    <a:cubicBezTo>
                      <a:pt x="246508" y="290830"/>
                      <a:pt x="242380" y="330200"/>
                      <a:pt x="233490" y="381000"/>
                    </a:cubicBezTo>
                    <a:cubicBezTo>
                      <a:pt x="224600" y="431800"/>
                      <a:pt x="209995" y="498475"/>
                      <a:pt x="197295" y="546735"/>
                    </a:cubicBezTo>
                    <a:cubicBezTo>
                      <a:pt x="184595" y="594995"/>
                      <a:pt x="157290" y="670560"/>
                      <a:pt x="157290" y="670560"/>
                    </a:cubicBezTo>
                    <a:cubicBezTo>
                      <a:pt x="144273" y="710882"/>
                      <a:pt x="128715" y="756285"/>
                      <a:pt x="119190" y="788670"/>
                    </a:cubicBezTo>
                    <a:cubicBezTo>
                      <a:pt x="109665" y="821055"/>
                      <a:pt x="106172" y="836295"/>
                      <a:pt x="100140" y="864870"/>
                    </a:cubicBezTo>
                    <a:cubicBezTo>
                      <a:pt x="94108" y="893445"/>
                      <a:pt x="86805" y="928688"/>
                      <a:pt x="82995" y="960120"/>
                    </a:cubicBezTo>
                    <a:cubicBezTo>
                      <a:pt x="79185" y="991552"/>
                      <a:pt x="77597" y="1026795"/>
                      <a:pt x="77280" y="1053465"/>
                    </a:cubicBezTo>
                    <a:cubicBezTo>
                      <a:pt x="76963" y="1080135"/>
                      <a:pt x="77915" y="1098550"/>
                      <a:pt x="81090" y="1120140"/>
                    </a:cubicBezTo>
                    <a:cubicBezTo>
                      <a:pt x="84265" y="1141730"/>
                      <a:pt x="87122" y="1161733"/>
                      <a:pt x="96330" y="1183005"/>
                    </a:cubicBezTo>
                    <a:cubicBezTo>
                      <a:pt x="105537" y="1204278"/>
                      <a:pt x="118873" y="1220470"/>
                      <a:pt x="136335" y="1247775"/>
                    </a:cubicBezTo>
                    <a:cubicBezTo>
                      <a:pt x="153797" y="1275080"/>
                      <a:pt x="166498" y="1300798"/>
                      <a:pt x="201105" y="1346835"/>
                    </a:cubicBezTo>
                    <a:cubicBezTo>
                      <a:pt x="235712" y="1392872"/>
                      <a:pt x="303340" y="1471295"/>
                      <a:pt x="343980" y="1524000"/>
                    </a:cubicBezTo>
                    <a:cubicBezTo>
                      <a:pt x="384620" y="1576705"/>
                      <a:pt x="412878" y="1617663"/>
                      <a:pt x="444945" y="1663065"/>
                    </a:cubicBezTo>
                    <a:cubicBezTo>
                      <a:pt x="477012" y="1708467"/>
                      <a:pt x="512573" y="1759268"/>
                      <a:pt x="536385" y="1796415"/>
                    </a:cubicBezTo>
                    <a:cubicBezTo>
                      <a:pt x="560197" y="1833562"/>
                      <a:pt x="570040" y="1854200"/>
                      <a:pt x="587820" y="1885950"/>
                    </a:cubicBezTo>
                    <a:cubicBezTo>
                      <a:pt x="605600" y="1917700"/>
                      <a:pt x="625920" y="1952308"/>
                      <a:pt x="643065" y="1986915"/>
                    </a:cubicBezTo>
                    <a:cubicBezTo>
                      <a:pt x="660210" y="2021522"/>
                      <a:pt x="674497" y="2051049"/>
                      <a:pt x="690689" y="2093594"/>
                    </a:cubicBezTo>
                    <a:cubicBezTo>
                      <a:pt x="706881" y="2136139"/>
                      <a:pt x="727202" y="2195829"/>
                      <a:pt x="740219" y="2242184"/>
                    </a:cubicBezTo>
                    <a:cubicBezTo>
                      <a:pt x="753236" y="2288539"/>
                      <a:pt x="761173" y="2332036"/>
                      <a:pt x="768793" y="2371723"/>
                    </a:cubicBezTo>
                    <a:cubicBezTo>
                      <a:pt x="776413" y="2411410"/>
                      <a:pt x="781493" y="2438081"/>
                      <a:pt x="785938" y="2480308"/>
                    </a:cubicBezTo>
                    <a:cubicBezTo>
                      <a:pt x="790383" y="2522535"/>
                      <a:pt x="795145" y="2582226"/>
                      <a:pt x="795463" y="2625088"/>
                    </a:cubicBezTo>
                    <a:cubicBezTo>
                      <a:pt x="795781" y="2667950"/>
                      <a:pt x="791336" y="2702241"/>
                      <a:pt x="787844" y="2737483"/>
                    </a:cubicBezTo>
                    <a:cubicBezTo>
                      <a:pt x="784352" y="2772725"/>
                      <a:pt x="781176" y="2802571"/>
                      <a:pt x="774509" y="2836543"/>
                    </a:cubicBezTo>
                    <a:cubicBezTo>
                      <a:pt x="767842" y="2870515"/>
                      <a:pt x="760539" y="2903218"/>
                      <a:pt x="747839" y="2941318"/>
                    </a:cubicBezTo>
                    <a:cubicBezTo>
                      <a:pt x="735139" y="2979418"/>
                      <a:pt x="713867" y="3030217"/>
                      <a:pt x="698309" y="3065142"/>
                    </a:cubicBezTo>
                    <a:cubicBezTo>
                      <a:pt x="682752" y="3100067"/>
                      <a:pt x="678306" y="3111815"/>
                      <a:pt x="654494" y="3150867"/>
                    </a:cubicBezTo>
                    <a:cubicBezTo>
                      <a:pt x="630682" y="3189919"/>
                      <a:pt x="597027" y="3256278"/>
                      <a:pt x="561149" y="3305172"/>
                    </a:cubicBezTo>
                    <a:cubicBezTo>
                      <a:pt x="525271" y="3354066"/>
                      <a:pt x="489708" y="3393748"/>
                      <a:pt x="448751" y="3440420"/>
                    </a:cubicBezTo>
                    <a:cubicBezTo>
                      <a:pt x="407794" y="3487092"/>
                      <a:pt x="359536" y="3533771"/>
                      <a:pt x="315404" y="3585207"/>
                    </a:cubicBezTo>
                    <a:lnTo>
                      <a:pt x="174434" y="3752846"/>
                    </a:lnTo>
                    <a:lnTo>
                      <a:pt x="130619" y="3806186"/>
                    </a:lnTo>
                    <a:cubicBezTo>
                      <a:pt x="109982" y="3837619"/>
                      <a:pt x="66801" y="3913183"/>
                      <a:pt x="50609" y="3941441"/>
                    </a:cubicBezTo>
                    <a:cubicBezTo>
                      <a:pt x="30289" y="3988113"/>
                      <a:pt x="14415" y="4044945"/>
                      <a:pt x="4890" y="4080506"/>
                    </a:cubicBezTo>
                    <a:cubicBezTo>
                      <a:pt x="-1777" y="4128449"/>
                      <a:pt x="-825" y="4166230"/>
                      <a:pt x="2985" y="4202426"/>
                    </a:cubicBezTo>
                    <a:cubicBezTo>
                      <a:pt x="11875" y="4245923"/>
                      <a:pt x="38228" y="4311644"/>
                      <a:pt x="52515" y="4343395"/>
                    </a:cubicBezTo>
                    <a:cubicBezTo>
                      <a:pt x="73787" y="4381177"/>
                      <a:pt x="103950" y="4421817"/>
                      <a:pt x="124905" y="4451980"/>
                    </a:cubicBezTo>
                    <a:cubicBezTo>
                      <a:pt x="152210" y="4485318"/>
                      <a:pt x="157608" y="4499604"/>
                      <a:pt x="204915" y="4543420"/>
                    </a:cubicBezTo>
                    <a:cubicBezTo>
                      <a:pt x="240793" y="4577075"/>
                      <a:pt x="300483" y="4623429"/>
                      <a:pt x="332550" y="4652005"/>
                    </a:cubicBezTo>
                    <a:lnTo>
                      <a:pt x="488760" y="4772019"/>
                    </a:lnTo>
                    <a:lnTo>
                      <a:pt x="984060" y="5088249"/>
                    </a:lnTo>
                    <a:lnTo>
                      <a:pt x="1113600" y="5183499"/>
                    </a:lnTo>
                    <a:lnTo>
                      <a:pt x="1203134" y="5326374"/>
                    </a:lnTo>
                    <a:lnTo>
                      <a:pt x="1321244" y="5497824"/>
                    </a:lnTo>
                    <a:lnTo>
                      <a:pt x="1471739" y="5676893"/>
                    </a:lnTo>
                    <a:lnTo>
                      <a:pt x="1557463" y="5758808"/>
                    </a:lnTo>
                    <a:cubicBezTo>
                      <a:pt x="1594293" y="5788018"/>
                      <a:pt x="1652078" y="5826436"/>
                      <a:pt x="1681288" y="5844533"/>
                    </a:cubicBezTo>
                    <a:cubicBezTo>
                      <a:pt x="1710498" y="5862630"/>
                      <a:pt x="1747646" y="5886761"/>
                      <a:pt x="1824163" y="5897873"/>
                    </a:cubicBezTo>
                    <a:lnTo>
                      <a:pt x="2138488" y="5915017"/>
                    </a:lnTo>
                    <a:lnTo>
                      <a:pt x="2336608" y="5945497"/>
                    </a:lnTo>
                    <a:lnTo>
                      <a:pt x="2466148" y="5983597"/>
                    </a:lnTo>
                    <a:lnTo>
                      <a:pt x="2563303" y="6033127"/>
                    </a:lnTo>
                    <a:lnTo>
                      <a:pt x="2650933" y="6107421"/>
                    </a:lnTo>
                    <a:lnTo>
                      <a:pt x="2727133" y="6189336"/>
                    </a:lnTo>
                    <a:lnTo>
                      <a:pt x="2786187" y="6294111"/>
                    </a:lnTo>
                    <a:lnTo>
                      <a:pt x="2837622" y="6448416"/>
                    </a:lnTo>
                    <a:lnTo>
                      <a:pt x="2870007" y="6617961"/>
                    </a:lnTo>
                    <a:lnTo>
                      <a:pt x="2892867" y="6720831"/>
                    </a:lnTo>
                    <a:lnTo>
                      <a:pt x="2911917" y="6804650"/>
                    </a:lnTo>
                    <a:lnTo>
                      <a:pt x="2910015" y="6850380"/>
                    </a:lnTo>
                  </a:path>
                </a:pathLst>
              </a:custGeom>
              <a:noFill/>
              <a:ln w="12700">
                <a:solidFill>
                  <a:srgbClr val="EA7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uolivapaa piirto 15"/>
              <p:cNvSpPr/>
              <p:nvPr userDrawn="1"/>
            </p:nvSpPr>
            <p:spPr>
              <a:xfrm>
                <a:off x="698012" y="2063116"/>
                <a:ext cx="1638880" cy="2402205"/>
              </a:xfrm>
              <a:custGeom>
                <a:avLst/>
                <a:gdLst>
                  <a:gd name="connsiteX0" fmla="*/ 0 w 1045302"/>
                  <a:gd name="connsiteY0" fmla="*/ 0 h 1503045"/>
                  <a:gd name="connsiteX1" fmla="*/ 40005 w 1045302"/>
                  <a:gd name="connsiteY1" fmla="*/ 59055 h 1503045"/>
                  <a:gd name="connsiteX2" fmla="*/ 102870 w 1045302"/>
                  <a:gd name="connsiteY2" fmla="*/ 106680 h 1503045"/>
                  <a:gd name="connsiteX3" fmla="*/ 209550 w 1045302"/>
                  <a:gd name="connsiteY3" fmla="*/ 142875 h 1503045"/>
                  <a:gd name="connsiteX4" fmla="*/ 293370 w 1045302"/>
                  <a:gd name="connsiteY4" fmla="*/ 165735 h 1503045"/>
                  <a:gd name="connsiteX5" fmla="*/ 453390 w 1045302"/>
                  <a:gd name="connsiteY5" fmla="*/ 188595 h 1503045"/>
                  <a:gd name="connsiteX6" fmla="*/ 535305 w 1045302"/>
                  <a:gd name="connsiteY6" fmla="*/ 209550 h 1503045"/>
                  <a:gd name="connsiteX7" fmla="*/ 615315 w 1045302"/>
                  <a:gd name="connsiteY7" fmla="*/ 241935 h 1503045"/>
                  <a:gd name="connsiteX8" fmla="*/ 710565 w 1045302"/>
                  <a:gd name="connsiteY8" fmla="*/ 306705 h 1503045"/>
                  <a:gd name="connsiteX9" fmla="*/ 819150 w 1045302"/>
                  <a:gd name="connsiteY9" fmla="*/ 381000 h 1503045"/>
                  <a:gd name="connsiteX10" fmla="*/ 933450 w 1045302"/>
                  <a:gd name="connsiteY10" fmla="*/ 462915 h 1503045"/>
                  <a:gd name="connsiteX11" fmla="*/ 986790 w 1045302"/>
                  <a:gd name="connsiteY11" fmla="*/ 518160 h 1503045"/>
                  <a:gd name="connsiteX12" fmla="*/ 1009650 w 1045302"/>
                  <a:gd name="connsiteY12" fmla="*/ 546735 h 1503045"/>
                  <a:gd name="connsiteX13" fmla="*/ 1036320 w 1045302"/>
                  <a:gd name="connsiteY13" fmla="*/ 607695 h 1503045"/>
                  <a:gd name="connsiteX14" fmla="*/ 1043940 w 1045302"/>
                  <a:gd name="connsiteY14" fmla="*/ 674370 h 1503045"/>
                  <a:gd name="connsiteX15" fmla="*/ 1011555 w 1045302"/>
                  <a:gd name="connsiteY15" fmla="*/ 752475 h 1503045"/>
                  <a:gd name="connsiteX16" fmla="*/ 935355 w 1045302"/>
                  <a:gd name="connsiteY16" fmla="*/ 836295 h 1503045"/>
                  <a:gd name="connsiteX17" fmla="*/ 834390 w 1045302"/>
                  <a:gd name="connsiteY17" fmla="*/ 897255 h 1503045"/>
                  <a:gd name="connsiteX18" fmla="*/ 647700 w 1045302"/>
                  <a:gd name="connsiteY18" fmla="*/ 962025 h 1503045"/>
                  <a:gd name="connsiteX19" fmla="*/ 483870 w 1045302"/>
                  <a:gd name="connsiteY19" fmla="*/ 1003935 h 1503045"/>
                  <a:gd name="connsiteX20" fmla="*/ 360045 w 1045302"/>
                  <a:gd name="connsiteY20" fmla="*/ 1055370 h 1503045"/>
                  <a:gd name="connsiteX21" fmla="*/ 302895 w 1045302"/>
                  <a:gd name="connsiteY21" fmla="*/ 1097280 h 1503045"/>
                  <a:gd name="connsiteX22" fmla="*/ 264795 w 1045302"/>
                  <a:gd name="connsiteY22" fmla="*/ 1156335 h 1503045"/>
                  <a:gd name="connsiteX23" fmla="*/ 234315 w 1045302"/>
                  <a:gd name="connsiteY23" fmla="*/ 1226820 h 1503045"/>
                  <a:gd name="connsiteX24" fmla="*/ 224790 w 1045302"/>
                  <a:gd name="connsiteY24" fmla="*/ 1322070 h 1503045"/>
                  <a:gd name="connsiteX25" fmla="*/ 201930 w 1045302"/>
                  <a:gd name="connsiteY25" fmla="*/ 1419225 h 1503045"/>
                  <a:gd name="connsiteX26" fmla="*/ 142875 w 1045302"/>
                  <a:gd name="connsiteY26" fmla="*/ 1503045 h 15030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30480 w 1045302"/>
                  <a:gd name="connsiteY26"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25730 w 1045302"/>
                  <a:gd name="connsiteY26" fmla="*/ 1495425 h 1579245"/>
                  <a:gd name="connsiteX27" fmla="*/ 30480 w 1045302"/>
                  <a:gd name="connsiteY27"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31445 w 1045302"/>
                  <a:gd name="connsiteY26" fmla="*/ 1508760 h 1579245"/>
                  <a:gd name="connsiteX27" fmla="*/ 30480 w 1045302"/>
                  <a:gd name="connsiteY27" fmla="*/ 1579245 h 157924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0 w 1254852"/>
                  <a:gd name="connsiteY27"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02105 h 1682115"/>
                  <a:gd name="connsiteX28" fmla="*/ 0 w 1254852"/>
                  <a:gd name="connsiteY28"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11630 h 1682115"/>
                  <a:gd name="connsiteX28" fmla="*/ 0 w 1254852"/>
                  <a:gd name="connsiteY28" fmla="*/ 1682115 h 1682115"/>
                  <a:gd name="connsiteX0" fmla="*/ 49530 w 1094832"/>
                  <a:gd name="connsiteY0" fmla="*/ 0 h 1611630"/>
                  <a:gd name="connsiteX1" fmla="*/ 89535 w 1094832"/>
                  <a:gd name="connsiteY1" fmla="*/ 59055 h 1611630"/>
                  <a:gd name="connsiteX2" fmla="*/ 152400 w 1094832"/>
                  <a:gd name="connsiteY2" fmla="*/ 106680 h 1611630"/>
                  <a:gd name="connsiteX3" fmla="*/ 259080 w 1094832"/>
                  <a:gd name="connsiteY3" fmla="*/ 142875 h 1611630"/>
                  <a:gd name="connsiteX4" fmla="*/ 342900 w 1094832"/>
                  <a:gd name="connsiteY4" fmla="*/ 165735 h 1611630"/>
                  <a:gd name="connsiteX5" fmla="*/ 502920 w 1094832"/>
                  <a:gd name="connsiteY5" fmla="*/ 188595 h 1611630"/>
                  <a:gd name="connsiteX6" fmla="*/ 584835 w 1094832"/>
                  <a:gd name="connsiteY6" fmla="*/ 209550 h 1611630"/>
                  <a:gd name="connsiteX7" fmla="*/ 664845 w 1094832"/>
                  <a:gd name="connsiteY7" fmla="*/ 241935 h 1611630"/>
                  <a:gd name="connsiteX8" fmla="*/ 760095 w 1094832"/>
                  <a:gd name="connsiteY8" fmla="*/ 306705 h 1611630"/>
                  <a:gd name="connsiteX9" fmla="*/ 868680 w 1094832"/>
                  <a:gd name="connsiteY9" fmla="*/ 381000 h 1611630"/>
                  <a:gd name="connsiteX10" fmla="*/ 982980 w 1094832"/>
                  <a:gd name="connsiteY10" fmla="*/ 462915 h 1611630"/>
                  <a:gd name="connsiteX11" fmla="*/ 1036320 w 1094832"/>
                  <a:gd name="connsiteY11" fmla="*/ 518160 h 1611630"/>
                  <a:gd name="connsiteX12" fmla="*/ 1059180 w 1094832"/>
                  <a:gd name="connsiteY12" fmla="*/ 546735 h 1611630"/>
                  <a:gd name="connsiteX13" fmla="*/ 1085850 w 1094832"/>
                  <a:gd name="connsiteY13" fmla="*/ 607695 h 1611630"/>
                  <a:gd name="connsiteX14" fmla="*/ 1093470 w 1094832"/>
                  <a:gd name="connsiteY14" fmla="*/ 674370 h 1611630"/>
                  <a:gd name="connsiteX15" fmla="*/ 1061085 w 1094832"/>
                  <a:gd name="connsiteY15" fmla="*/ 752475 h 1611630"/>
                  <a:gd name="connsiteX16" fmla="*/ 984885 w 1094832"/>
                  <a:gd name="connsiteY16" fmla="*/ 836295 h 1611630"/>
                  <a:gd name="connsiteX17" fmla="*/ 883920 w 1094832"/>
                  <a:gd name="connsiteY17" fmla="*/ 897255 h 1611630"/>
                  <a:gd name="connsiteX18" fmla="*/ 697230 w 1094832"/>
                  <a:gd name="connsiteY18" fmla="*/ 962025 h 1611630"/>
                  <a:gd name="connsiteX19" fmla="*/ 533400 w 1094832"/>
                  <a:gd name="connsiteY19" fmla="*/ 1003935 h 1611630"/>
                  <a:gd name="connsiteX20" fmla="*/ 409575 w 1094832"/>
                  <a:gd name="connsiteY20" fmla="*/ 1055370 h 1611630"/>
                  <a:gd name="connsiteX21" fmla="*/ 352425 w 1094832"/>
                  <a:gd name="connsiteY21" fmla="*/ 1097280 h 1611630"/>
                  <a:gd name="connsiteX22" fmla="*/ 314325 w 1094832"/>
                  <a:gd name="connsiteY22" fmla="*/ 1156335 h 1611630"/>
                  <a:gd name="connsiteX23" fmla="*/ 283845 w 1094832"/>
                  <a:gd name="connsiteY23" fmla="*/ 1226820 h 1611630"/>
                  <a:gd name="connsiteX24" fmla="*/ 274320 w 1094832"/>
                  <a:gd name="connsiteY24" fmla="*/ 1322070 h 1611630"/>
                  <a:gd name="connsiteX25" fmla="*/ 251460 w 1094832"/>
                  <a:gd name="connsiteY25" fmla="*/ 1419225 h 1611630"/>
                  <a:gd name="connsiteX26" fmla="*/ 180975 w 1094832"/>
                  <a:gd name="connsiteY26" fmla="*/ 1508760 h 1611630"/>
                  <a:gd name="connsiteX27" fmla="*/ 0 w 1094832"/>
                  <a:gd name="connsiteY27" fmla="*/ 1611630 h 1611630"/>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0 w 1386297"/>
                  <a:gd name="connsiteY27"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173356 w 1386297"/>
                  <a:gd name="connsiteY27" fmla="*/ 1664970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97156 w 1386297"/>
                  <a:gd name="connsiteY28" fmla="*/ 1704975 h 1754505"/>
                  <a:gd name="connsiteX29" fmla="*/ 0 w 1386297"/>
                  <a:gd name="connsiteY29"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89536 w 1386297"/>
                  <a:gd name="connsiteY28" fmla="*/ 1699260 h 1754505"/>
                  <a:gd name="connsiteX29" fmla="*/ 0 w 1386297"/>
                  <a:gd name="connsiteY29" fmla="*/ 1754505 h 1754505"/>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0 w 1523457"/>
                  <a:gd name="connsiteY29"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10491 w 1523457"/>
                  <a:gd name="connsiteY29" fmla="*/ 178117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34291 w 1523457"/>
                  <a:gd name="connsiteY30" fmla="*/ 1830704 h 1863090"/>
                  <a:gd name="connsiteX31" fmla="*/ 0 w 1523457"/>
                  <a:gd name="connsiteY31" fmla="*/ 1863090 h 1863090"/>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0 w 1614897"/>
                  <a:gd name="connsiteY31"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68581 w 1614897"/>
                  <a:gd name="connsiteY31" fmla="*/ 192595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15241 w 1614897"/>
                  <a:gd name="connsiteY32" fmla="*/ 2017394 h 2055495"/>
                  <a:gd name="connsiteX33" fmla="*/ 0 w 1614897"/>
                  <a:gd name="connsiteY33"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3811 w 1614897"/>
                  <a:gd name="connsiteY32" fmla="*/ 2019299 h 2055495"/>
                  <a:gd name="connsiteX33" fmla="*/ 0 w 1614897"/>
                  <a:gd name="connsiteY33" fmla="*/ 2055495 h 205549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0 w 1637757"/>
                  <a:gd name="connsiteY33"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9526 w 1637757"/>
                  <a:gd name="connsiteY33" fmla="*/ 2106929 h 2196465"/>
                  <a:gd name="connsiteX34" fmla="*/ 0 w 1637757"/>
                  <a:gd name="connsiteY34"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1 w 1637757"/>
                  <a:gd name="connsiteY33" fmla="*/ 2106929 h 2196465"/>
                  <a:gd name="connsiteX34" fmla="*/ 0 w 1637757"/>
                  <a:gd name="connsiteY34" fmla="*/ 2196465 h 219646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53339 w 1637756"/>
                  <a:gd name="connsiteY34" fmla="*/ 2402205 h 240220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32384 w 1637756"/>
                  <a:gd name="connsiteY34" fmla="*/ 2261234 h 2402205"/>
                  <a:gd name="connsiteX35" fmla="*/ 53339 w 1637756"/>
                  <a:gd name="connsiteY35" fmla="*/ 2402205 h 2402205"/>
                  <a:gd name="connsiteX0" fmla="*/ 592606 w 1637908"/>
                  <a:gd name="connsiteY0" fmla="*/ 0 h 2402205"/>
                  <a:gd name="connsiteX1" fmla="*/ 632611 w 1637908"/>
                  <a:gd name="connsiteY1" fmla="*/ 59055 h 2402205"/>
                  <a:gd name="connsiteX2" fmla="*/ 695476 w 1637908"/>
                  <a:gd name="connsiteY2" fmla="*/ 106680 h 2402205"/>
                  <a:gd name="connsiteX3" fmla="*/ 802156 w 1637908"/>
                  <a:gd name="connsiteY3" fmla="*/ 142875 h 2402205"/>
                  <a:gd name="connsiteX4" fmla="*/ 885976 w 1637908"/>
                  <a:gd name="connsiteY4" fmla="*/ 165735 h 2402205"/>
                  <a:gd name="connsiteX5" fmla="*/ 1045996 w 1637908"/>
                  <a:gd name="connsiteY5" fmla="*/ 188595 h 2402205"/>
                  <a:gd name="connsiteX6" fmla="*/ 1127911 w 1637908"/>
                  <a:gd name="connsiteY6" fmla="*/ 209550 h 2402205"/>
                  <a:gd name="connsiteX7" fmla="*/ 1207921 w 1637908"/>
                  <a:gd name="connsiteY7" fmla="*/ 241935 h 2402205"/>
                  <a:gd name="connsiteX8" fmla="*/ 1303171 w 1637908"/>
                  <a:gd name="connsiteY8" fmla="*/ 306705 h 2402205"/>
                  <a:gd name="connsiteX9" fmla="*/ 1411756 w 1637908"/>
                  <a:gd name="connsiteY9" fmla="*/ 381000 h 2402205"/>
                  <a:gd name="connsiteX10" fmla="*/ 1526056 w 1637908"/>
                  <a:gd name="connsiteY10" fmla="*/ 462915 h 2402205"/>
                  <a:gd name="connsiteX11" fmla="*/ 1579396 w 1637908"/>
                  <a:gd name="connsiteY11" fmla="*/ 518160 h 2402205"/>
                  <a:gd name="connsiteX12" fmla="*/ 1602256 w 1637908"/>
                  <a:gd name="connsiteY12" fmla="*/ 546735 h 2402205"/>
                  <a:gd name="connsiteX13" fmla="*/ 1628926 w 1637908"/>
                  <a:gd name="connsiteY13" fmla="*/ 607695 h 2402205"/>
                  <a:gd name="connsiteX14" fmla="*/ 1636546 w 1637908"/>
                  <a:gd name="connsiteY14" fmla="*/ 674370 h 2402205"/>
                  <a:gd name="connsiteX15" fmla="*/ 1604161 w 1637908"/>
                  <a:gd name="connsiteY15" fmla="*/ 752475 h 2402205"/>
                  <a:gd name="connsiteX16" fmla="*/ 1527961 w 1637908"/>
                  <a:gd name="connsiteY16" fmla="*/ 836295 h 2402205"/>
                  <a:gd name="connsiteX17" fmla="*/ 1426996 w 1637908"/>
                  <a:gd name="connsiteY17" fmla="*/ 897255 h 2402205"/>
                  <a:gd name="connsiteX18" fmla="*/ 1240306 w 1637908"/>
                  <a:gd name="connsiteY18" fmla="*/ 962025 h 2402205"/>
                  <a:gd name="connsiteX19" fmla="*/ 1076476 w 1637908"/>
                  <a:gd name="connsiteY19" fmla="*/ 1003935 h 2402205"/>
                  <a:gd name="connsiteX20" fmla="*/ 952651 w 1637908"/>
                  <a:gd name="connsiteY20" fmla="*/ 1055370 h 2402205"/>
                  <a:gd name="connsiteX21" fmla="*/ 895501 w 1637908"/>
                  <a:gd name="connsiteY21" fmla="*/ 1097280 h 2402205"/>
                  <a:gd name="connsiteX22" fmla="*/ 857401 w 1637908"/>
                  <a:gd name="connsiteY22" fmla="*/ 1156335 h 2402205"/>
                  <a:gd name="connsiteX23" fmla="*/ 826921 w 1637908"/>
                  <a:gd name="connsiteY23" fmla="*/ 1226820 h 2402205"/>
                  <a:gd name="connsiteX24" fmla="*/ 817396 w 1637908"/>
                  <a:gd name="connsiteY24" fmla="*/ 1322070 h 2402205"/>
                  <a:gd name="connsiteX25" fmla="*/ 794536 w 1637908"/>
                  <a:gd name="connsiteY25" fmla="*/ 1419225 h 2402205"/>
                  <a:gd name="connsiteX26" fmla="*/ 724051 w 1637908"/>
                  <a:gd name="connsiteY26" fmla="*/ 1508760 h 2402205"/>
                  <a:gd name="connsiteX27" fmla="*/ 550697 w 1637908"/>
                  <a:gd name="connsiteY27" fmla="*/ 1602105 h 2402205"/>
                  <a:gd name="connsiteX28" fmla="*/ 341147 w 1637908"/>
                  <a:gd name="connsiteY28" fmla="*/ 1699260 h 2402205"/>
                  <a:gd name="connsiteX29" fmla="*/ 215417 w 1637908"/>
                  <a:gd name="connsiteY29" fmla="*/ 1769744 h 2402205"/>
                  <a:gd name="connsiteX30" fmla="*/ 148742 w 1637908"/>
                  <a:gd name="connsiteY30" fmla="*/ 1830704 h 2402205"/>
                  <a:gd name="connsiteX31" fmla="*/ 72542 w 1637908"/>
                  <a:gd name="connsiteY31" fmla="*/ 1922144 h 2402205"/>
                  <a:gd name="connsiteX32" fmla="*/ 26822 w 1637908"/>
                  <a:gd name="connsiteY32" fmla="*/ 2019299 h 2402205"/>
                  <a:gd name="connsiteX33" fmla="*/ 152 w 1637908"/>
                  <a:gd name="connsiteY33" fmla="*/ 2106929 h 2402205"/>
                  <a:gd name="connsiteX34" fmla="*/ 5866 w 1637908"/>
                  <a:gd name="connsiteY34" fmla="*/ 2257424 h 2402205"/>
                  <a:gd name="connsiteX35" fmla="*/ 53491 w 1637908"/>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9714 w 1638880"/>
                  <a:gd name="connsiteY30" fmla="*/ 183070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89793 w 1638880"/>
                  <a:gd name="connsiteY25" fmla="*/ 140970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78363 w 1638880"/>
                  <a:gd name="connsiteY25" fmla="*/ 145542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4558 w 1638880"/>
                  <a:gd name="connsiteY24" fmla="*/ 1285875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8880" h="2402205">
                    <a:moveTo>
                      <a:pt x="593578" y="0"/>
                    </a:moveTo>
                    <a:cubicBezTo>
                      <a:pt x="605008" y="20637"/>
                      <a:pt x="616438" y="41275"/>
                      <a:pt x="633583" y="59055"/>
                    </a:cubicBezTo>
                    <a:cubicBezTo>
                      <a:pt x="650728" y="76835"/>
                      <a:pt x="668191" y="92710"/>
                      <a:pt x="696448" y="106680"/>
                    </a:cubicBezTo>
                    <a:cubicBezTo>
                      <a:pt x="724705" y="120650"/>
                      <a:pt x="771378" y="133033"/>
                      <a:pt x="803128" y="142875"/>
                    </a:cubicBezTo>
                    <a:cubicBezTo>
                      <a:pt x="834878" y="152718"/>
                      <a:pt x="846308" y="158115"/>
                      <a:pt x="886948" y="165735"/>
                    </a:cubicBezTo>
                    <a:cubicBezTo>
                      <a:pt x="927588" y="173355"/>
                      <a:pt x="1006646" y="181293"/>
                      <a:pt x="1046968" y="188595"/>
                    </a:cubicBezTo>
                    <a:cubicBezTo>
                      <a:pt x="1087290" y="195897"/>
                      <a:pt x="1101896" y="200660"/>
                      <a:pt x="1128883" y="209550"/>
                    </a:cubicBezTo>
                    <a:cubicBezTo>
                      <a:pt x="1155870" y="218440"/>
                      <a:pt x="1179683" y="225743"/>
                      <a:pt x="1208893" y="241935"/>
                    </a:cubicBezTo>
                    <a:cubicBezTo>
                      <a:pt x="1238103" y="258128"/>
                      <a:pt x="1304143" y="306705"/>
                      <a:pt x="1304143" y="306705"/>
                    </a:cubicBezTo>
                    <a:lnTo>
                      <a:pt x="1412728" y="381000"/>
                    </a:lnTo>
                    <a:cubicBezTo>
                      <a:pt x="1449875" y="407035"/>
                      <a:pt x="1499088" y="440055"/>
                      <a:pt x="1527028" y="462915"/>
                    </a:cubicBezTo>
                    <a:cubicBezTo>
                      <a:pt x="1554968" y="485775"/>
                      <a:pt x="1567668" y="504190"/>
                      <a:pt x="1580368" y="518160"/>
                    </a:cubicBezTo>
                    <a:cubicBezTo>
                      <a:pt x="1593068" y="532130"/>
                      <a:pt x="1594973" y="531812"/>
                      <a:pt x="1603228" y="546735"/>
                    </a:cubicBezTo>
                    <a:cubicBezTo>
                      <a:pt x="1611483" y="561658"/>
                      <a:pt x="1624183" y="586423"/>
                      <a:pt x="1629898" y="607695"/>
                    </a:cubicBezTo>
                    <a:cubicBezTo>
                      <a:pt x="1635613" y="628967"/>
                      <a:pt x="1641645" y="650240"/>
                      <a:pt x="1637518" y="674370"/>
                    </a:cubicBezTo>
                    <a:cubicBezTo>
                      <a:pt x="1633391" y="698500"/>
                      <a:pt x="1623230" y="725488"/>
                      <a:pt x="1605133" y="752475"/>
                    </a:cubicBezTo>
                    <a:cubicBezTo>
                      <a:pt x="1587036" y="779462"/>
                      <a:pt x="1558460" y="812165"/>
                      <a:pt x="1528933" y="836295"/>
                    </a:cubicBezTo>
                    <a:cubicBezTo>
                      <a:pt x="1499406" y="860425"/>
                      <a:pt x="1475910" y="876300"/>
                      <a:pt x="1427968" y="897255"/>
                    </a:cubicBezTo>
                    <a:cubicBezTo>
                      <a:pt x="1380026" y="918210"/>
                      <a:pt x="1299698" y="944245"/>
                      <a:pt x="1241278" y="962025"/>
                    </a:cubicBezTo>
                    <a:cubicBezTo>
                      <a:pt x="1182858" y="979805"/>
                      <a:pt x="1125391" y="988378"/>
                      <a:pt x="1077448" y="1003935"/>
                    </a:cubicBezTo>
                    <a:cubicBezTo>
                      <a:pt x="1029506" y="1019493"/>
                      <a:pt x="983785" y="1039813"/>
                      <a:pt x="953623" y="1055370"/>
                    </a:cubicBezTo>
                    <a:cubicBezTo>
                      <a:pt x="923461" y="1070927"/>
                      <a:pt x="912348" y="1080453"/>
                      <a:pt x="896473" y="1097280"/>
                    </a:cubicBezTo>
                    <a:cubicBezTo>
                      <a:pt x="880598" y="1114107"/>
                      <a:pt x="869803" y="1134745"/>
                      <a:pt x="858373" y="1156335"/>
                    </a:cubicBezTo>
                    <a:cubicBezTo>
                      <a:pt x="846943" y="1177925"/>
                      <a:pt x="835195" y="1205230"/>
                      <a:pt x="827893" y="1226820"/>
                    </a:cubicBezTo>
                    <a:cubicBezTo>
                      <a:pt x="820591" y="1248410"/>
                      <a:pt x="818050" y="1260793"/>
                      <a:pt x="814558" y="1285875"/>
                    </a:cubicBezTo>
                    <a:cubicBezTo>
                      <a:pt x="811066" y="1310957"/>
                      <a:pt x="824400" y="1337310"/>
                      <a:pt x="806938" y="1377315"/>
                    </a:cubicBezTo>
                    <a:cubicBezTo>
                      <a:pt x="789476" y="1417320"/>
                      <a:pt x="771378" y="1484948"/>
                      <a:pt x="709783" y="1525905"/>
                    </a:cubicBezTo>
                    <a:cubicBezTo>
                      <a:pt x="648188" y="1566862"/>
                      <a:pt x="614216" y="1575118"/>
                      <a:pt x="551669" y="1607820"/>
                    </a:cubicBezTo>
                    <a:lnTo>
                      <a:pt x="342119" y="1699260"/>
                    </a:lnTo>
                    <a:lnTo>
                      <a:pt x="216389" y="1769744"/>
                    </a:lnTo>
                    <a:lnTo>
                      <a:pt x="142094" y="1826894"/>
                    </a:lnTo>
                    <a:lnTo>
                      <a:pt x="73514" y="1922144"/>
                    </a:lnTo>
                    <a:lnTo>
                      <a:pt x="27794" y="2019299"/>
                    </a:lnTo>
                    <a:lnTo>
                      <a:pt x="1124" y="2106929"/>
                    </a:lnTo>
                    <a:cubicBezTo>
                      <a:pt x="2076" y="2147251"/>
                      <a:pt x="-3957" y="2225356"/>
                      <a:pt x="4933" y="2274569"/>
                    </a:cubicBezTo>
                    <a:cubicBezTo>
                      <a:pt x="13823" y="2323782"/>
                      <a:pt x="50971" y="2378710"/>
                      <a:pt x="54463" y="2402205"/>
                    </a:cubicBezTo>
                  </a:path>
                </a:pathLst>
              </a:custGeom>
              <a:noFill/>
              <a:ln w="12700">
                <a:solidFill>
                  <a:srgbClr val="EA7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12" name="Ryhmä 11"/>
            <p:cNvGrpSpPr/>
            <p:nvPr userDrawn="1"/>
          </p:nvGrpSpPr>
          <p:grpSpPr>
            <a:xfrm>
              <a:off x="6679662" y="-5705"/>
              <a:ext cx="2052000" cy="858700"/>
              <a:chOff x="6679662" y="-5705"/>
              <a:chExt cx="2052000" cy="858700"/>
            </a:xfrm>
          </p:grpSpPr>
          <p:sp>
            <p:nvSpPr>
              <p:cNvPr id="13" name="Puolivapaa piirto 12"/>
              <p:cNvSpPr/>
              <p:nvPr userDrawn="1"/>
            </p:nvSpPr>
            <p:spPr>
              <a:xfrm>
                <a:off x="6702522" y="-5705"/>
                <a:ext cx="1997938" cy="858700"/>
              </a:xfrm>
              <a:custGeom>
                <a:avLst/>
                <a:gdLst>
                  <a:gd name="connsiteX0" fmla="*/ 0 w 1997938"/>
                  <a:gd name="connsiteY0" fmla="*/ 0 h 858700"/>
                  <a:gd name="connsiteX1" fmla="*/ 1997938 w 1997938"/>
                  <a:gd name="connsiteY1" fmla="*/ 0 h 858700"/>
                  <a:gd name="connsiteX2" fmla="*/ 1994015 w 1997938"/>
                  <a:gd name="connsiteY2" fmla="*/ 49975 h 858700"/>
                  <a:gd name="connsiteX3" fmla="*/ 1948295 w 1997938"/>
                  <a:gd name="connsiteY3" fmla="*/ 284290 h 858700"/>
                  <a:gd name="connsiteX4" fmla="*/ 1877810 w 1997938"/>
                  <a:gd name="connsiteY4" fmla="*/ 470980 h 858700"/>
                  <a:gd name="connsiteX5" fmla="*/ 1776845 w 1997938"/>
                  <a:gd name="connsiteY5" fmla="*/ 621475 h 858700"/>
                  <a:gd name="connsiteX6" fmla="*/ 1647305 w 1997938"/>
                  <a:gd name="connsiteY6" fmla="*/ 741490 h 858700"/>
                  <a:gd name="connsiteX7" fmla="*/ 1409180 w 1997938"/>
                  <a:gd name="connsiteY7" fmla="*/ 848170 h 858700"/>
                  <a:gd name="connsiteX8" fmla="*/ 1251065 w 1997938"/>
                  <a:gd name="connsiteY8" fmla="*/ 851980 h 858700"/>
                  <a:gd name="connsiteX9" fmla="*/ 1087235 w 1997938"/>
                  <a:gd name="connsiteY9" fmla="*/ 823405 h 858700"/>
                  <a:gd name="connsiteX10" fmla="*/ 831965 w 1997938"/>
                  <a:gd name="connsiteY10" fmla="*/ 705295 h 858700"/>
                  <a:gd name="connsiteX11" fmla="*/ 618605 w 1997938"/>
                  <a:gd name="connsiteY11" fmla="*/ 547180 h 858700"/>
                  <a:gd name="connsiteX12" fmla="*/ 412865 w 1997938"/>
                  <a:gd name="connsiteY12" fmla="*/ 364300 h 858700"/>
                  <a:gd name="connsiteX13" fmla="*/ 277610 w 1997938"/>
                  <a:gd name="connsiteY13" fmla="*/ 223330 h 858700"/>
                  <a:gd name="connsiteX14" fmla="*/ 222365 w 1997938"/>
                  <a:gd name="connsiteY14" fmla="*/ 171895 h 858700"/>
                  <a:gd name="connsiteX15" fmla="*/ 41390 w 1997938"/>
                  <a:gd name="connsiteY15" fmla="*/ 29020 h 858700"/>
                  <a:gd name="connsiteX16" fmla="*/ 0 w 1997938"/>
                  <a:gd name="connsiteY16" fmla="*/ 0 h 85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7938" h="858700">
                    <a:moveTo>
                      <a:pt x="0" y="0"/>
                    </a:moveTo>
                    <a:lnTo>
                      <a:pt x="1997938" y="0"/>
                    </a:lnTo>
                    <a:lnTo>
                      <a:pt x="1994015" y="49975"/>
                    </a:lnTo>
                    <a:cubicBezTo>
                      <a:pt x="1983855" y="139510"/>
                      <a:pt x="1967662" y="214123"/>
                      <a:pt x="1948295" y="284290"/>
                    </a:cubicBezTo>
                    <a:cubicBezTo>
                      <a:pt x="1928928" y="354457"/>
                      <a:pt x="1906385" y="414783"/>
                      <a:pt x="1877810" y="470980"/>
                    </a:cubicBezTo>
                    <a:cubicBezTo>
                      <a:pt x="1849235" y="527177"/>
                      <a:pt x="1815263" y="576390"/>
                      <a:pt x="1776845" y="621475"/>
                    </a:cubicBezTo>
                    <a:cubicBezTo>
                      <a:pt x="1738428" y="666560"/>
                      <a:pt x="1708583" y="703708"/>
                      <a:pt x="1647305" y="741490"/>
                    </a:cubicBezTo>
                    <a:cubicBezTo>
                      <a:pt x="1586028" y="779273"/>
                      <a:pt x="1475220" y="829755"/>
                      <a:pt x="1409180" y="848170"/>
                    </a:cubicBezTo>
                    <a:cubicBezTo>
                      <a:pt x="1343140" y="866585"/>
                      <a:pt x="1304722" y="856107"/>
                      <a:pt x="1251065" y="851980"/>
                    </a:cubicBezTo>
                    <a:cubicBezTo>
                      <a:pt x="1197408" y="847853"/>
                      <a:pt x="1157085" y="847853"/>
                      <a:pt x="1087235" y="823405"/>
                    </a:cubicBezTo>
                    <a:cubicBezTo>
                      <a:pt x="1017385" y="798957"/>
                      <a:pt x="910070" y="751333"/>
                      <a:pt x="831965" y="705295"/>
                    </a:cubicBezTo>
                    <a:cubicBezTo>
                      <a:pt x="753860" y="659258"/>
                      <a:pt x="688455" y="604012"/>
                      <a:pt x="618605" y="547180"/>
                    </a:cubicBezTo>
                    <a:cubicBezTo>
                      <a:pt x="548755" y="490348"/>
                      <a:pt x="469698" y="418275"/>
                      <a:pt x="412865" y="364300"/>
                    </a:cubicBezTo>
                    <a:cubicBezTo>
                      <a:pt x="356033" y="310325"/>
                      <a:pt x="309360" y="255397"/>
                      <a:pt x="277610" y="223330"/>
                    </a:cubicBezTo>
                    <a:cubicBezTo>
                      <a:pt x="245860" y="191263"/>
                      <a:pt x="261735" y="204280"/>
                      <a:pt x="222365" y="171895"/>
                    </a:cubicBezTo>
                    <a:cubicBezTo>
                      <a:pt x="182995" y="139510"/>
                      <a:pt x="126797" y="90615"/>
                      <a:pt x="41390" y="29020"/>
                    </a:cubicBezTo>
                    <a:lnTo>
                      <a:pt x="0" y="0"/>
                    </a:lnTo>
                    <a:close/>
                  </a:path>
                </a:pathLst>
              </a:custGeom>
              <a:noFill/>
              <a:ln w="12700">
                <a:solidFill>
                  <a:srgbClr val="EA7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p:cNvCxnSpPr/>
              <p:nvPr userDrawn="1"/>
            </p:nvCxnSpPr>
            <p:spPr>
              <a:xfrm>
                <a:off x="6679662" y="-5705"/>
                <a:ext cx="2052000" cy="0"/>
              </a:xfrm>
              <a:prstGeom prst="line">
                <a:avLst/>
              </a:prstGeom>
              <a:ln w="12700">
                <a:solidFill>
                  <a:srgbClr val="E6E6E6"/>
                </a:solidFill>
              </a:ln>
            </p:spPr>
            <p:style>
              <a:lnRef idx="1">
                <a:schemeClr val="accent1"/>
              </a:lnRef>
              <a:fillRef idx="0">
                <a:schemeClr val="accent1"/>
              </a:fillRef>
              <a:effectRef idx="0">
                <a:schemeClr val="accent1"/>
              </a:effectRef>
              <a:fontRef idx="minor">
                <a:schemeClr val="tx1"/>
              </a:fontRef>
            </p:style>
          </p:cxnSp>
        </p:grpSp>
      </p:grpSp>
      <p:sp>
        <p:nvSpPr>
          <p:cNvPr id="2" name="Otsikko 1"/>
          <p:cNvSpPr>
            <a:spLocks noGrp="1"/>
          </p:cNvSpPr>
          <p:nvPr>
            <p:ph type="title"/>
          </p:nvPr>
        </p:nvSpPr>
        <p:spPr>
          <a:xfrm>
            <a:off x="2387599" y="368300"/>
            <a:ext cx="9217025" cy="4194175"/>
          </a:xfrm>
        </p:spPr>
        <p:txBody>
          <a:bodyPr anchor="ctr">
            <a:normAutofit/>
          </a:bodyPr>
          <a:lstStyle>
            <a:lvl1pPr>
              <a:defRPr sz="4800"/>
            </a:lvl1pPr>
          </a:lstStyle>
          <a:p>
            <a:r>
              <a:rPr lang="fi-FI"/>
              <a:t>Muokkaa perustyyl. napsautt.</a:t>
            </a:r>
            <a:endParaRPr lang="fi-FI" dirty="0"/>
          </a:p>
        </p:txBody>
      </p:sp>
      <p:sp>
        <p:nvSpPr>
          <p:cNvPr id="3" name="Tekstin paikkamerkki 2"/>
          <p:cNvSpPr>
            <a:spLocks noGrp="1"/>
          </p:cNvSpPr>
          <p:nvPr>
            <p:ph type="body" idx="1"/>
          </p:nvPr>
        </p:nvSpPr>
        <p:spPr>
          <a:xfrm>
            <a:off x="3324447" y="4589463"/>
            <a:ext cx="82781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7EC4B043-F5F1-427E-9B64-385ABD15C270}" type="datetimeFigureOut">
              <a:rPr lang="fi-FI" smtClean="0"/>
              <a:t>24.3.2021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8858687" y="6502400"/>
            <a:ext cx="2743200" cy="219075"/>
          </a:xfrm>
        </p:spPr>
        <p:txBody>
          <a:bodyPr/>
          <a:lstStyle/>
          <a:p>
            <a:fld id="{2AE57F97-EFE8-4168-A3EC-5BFC93D3FB5A}" type="slidenum">
              <a:rPr lang="fi-FI" smtClean="0"/>
              <a:t>‹#›</a:t>
            </a:fld>
            <a:endParaRPr lang="fi-FI"/>
          </a:p>
        </p:txBody>
      </p:sp>
      <p:pic>
        <p:nvPicPr>
          <p:cNvPr id="17" name="Kuva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4788" y="6026726"/>
            <a:ext cx="1227137" cy="296077"/>
          </a:xfrm>
          <a:prstGeom prst="rect">
            <a:avLst/>
          </a:prstGeom>
        </p:spPr>
      </p:pic>
    </p:spTree>
    <p:extLst>
      <p:ext uri="{BB962C8B-B14F-4D97-AF65-F5344CB8AC3E}">
        <p14:creationId xmlns:p14="http://schemas.microsoft.com/office/powerpoint/2010/main" val="1574354584"/>
      </p:ext>
    </p:extLst>
  </p:cSld>
  <p:clrMapOvr>
    <a:masterClrMapping/>
  </p:clrMapOvr>
  <p:extLst>
    <p:ext uri="{DCECCB84-F9BA-43D5-87BE-67443E8EF086}">
      <p15:sldGuideLst xmlns:p15="http://schemas.microsoft.com/office/powerpoint/2012/main">
        <p15:guide id="1" pos="7310" userDrawn="1">
          <p15:clr>
            <a:srgbClr val="FBAE40"/>
          </p15:clr>
        </p15:guide>
        <p15:guide id="2" orient="horz" pos="4088" userDrawn="1">
          <p15:clr>
            <a:srgbClr val="FBAE40"/>
          </p15:clr>
        </p15:guide>
        <p15:guide id="3" pos="15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2">
    <p:bg>
      <p:bgPr>
        <a:solidFill>
          <a:schemeClr val="accent2"/>
        </a:solidFill>
        <a:effectLst/>
      </p:bgPr>
    </p:bg>
    <p:spTree>
      <p:nvGrpSpPr>
        <p:cNvPr id="1" name=""/>
        <p:cNvGrpSpPr/>
        <p:nvPr/>
      </p:nvGrpSpPr>
      <p:grpSpPr>
        <a:xfrm>
          <a:off x="0" y="0"/>
          <a:ext cx="0" cy="0"/>
          <a:chOff x="0" y="0"/>
          <a:chExt cx="0" cy="0"/>
        </a:xfrm>
      </p:grpSpPr>
      <p:grpSp>
        <p:nvGrpSpPr>
          <p:cNvPr id="7" name="Ryhmä 6"/>
          <p:cNvGrpSpPr/>
          <p:nvPr userDrawn="1"/>
        </p:nvGrpSpPr>
        <p:grpSpPr>
          <a:xfrm rot="10800000">
            <a:off x="0" y="1592"/>
            <a:ext cx="1216800" cy="6860217"/>
            <a:chOff x="0" y="1593"/>
            <a:chExt cx="1216800" cy="6839990"/>
          </a:xfrm>
        </p:grpSpPr>
        <p:sp>
          <p:nvSpPr>
            <p:cNvPr id="8" name="Suorakulmio 7"/>
            <p:cNvSpPr/>
            <p:nvPr userDrawn="1"/>
          </p:nvSpPr>
          <p:spPr>
            <a:xfrm>
              <a:off x="0" y="1593"/>
              <a:ext cx="1216800" cy="4571990"/>
            </a:xfrm>
            <a:prstGeom prst="rect">
              <a:avLst/>
            </a:prstGeom>
            <a:solidFill>
              <a:srgbClr val="2A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p:cNvSpPr/>
            <p:nvPr userDrawn="1"/>
          </p:nvSpPr>
          <p:spPr>
            <a:xfrm>
              <a:off x="0" y="4573583"/>
              <a:ext cx="1216800" cy="2268000"/>
            </a:xfrm>
            <a:prstGeom prst="rect">
              <a:avLst/>
            </a:prstGeom>
            <a:solidFill>
              <a:srgbClr val="93D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0" name="Ryhmä 9"/>
          <p:cNvGrpSpPr/>
          <p:nvPr userDrawn="1"/>
        </p:nvGrpSpPr>
        <p:grpSpPr>
          <a:xfrm>
            <a:off x="612334" y="-5705"/>
            <a:ext cx="8119328" cy="6854190"/>
            <a:chOff x="612334" y="-5705"/>
            <a:chExt cx="8119328" cy="6854190"/>
          </a:xfrm>
        </p:grpSpPr>
        <p:grpSp>
          <p:nvGrpSpPr>
            <p:cNvPr id="11" name="Ryhmä 10"/>
            <p:cNvGrpSpPr/>
            <p:nvPr userDrawn="1"/>
          </p:nvGrpSpPr>
          <p:grpSpPr>
            <a:xfrm>
              <a:off x="612334" y="-1895"/>
              <a:ext cx="2911917" cy="6850380"/>
              <a:chOff x="612334" y="-1895"/>
              <a:chExt cx="2911917" cy="6850380"/>
            </a:xfrm>
          </p:grpSpPr>
          <p:sp>
            <p:nvSpPr>
              <p:cNvPr id="15" name="Puolivapaa piirto 14"/>
              <p:cNvSpPr/>
              <p:nvPr userDrawn="1"/>
            </p:nvSpPr>
            <p:spPr>
              <a:xfrm>
                <a:off x="612334" y="-1895"/>
                <a:ext cx="2911917" cy="6850380"/>
              </a:xfrm>
              <a:custGeom>
                <a:avLst/>
                <a:gdLst>
                  <a:gd name="connsiteX0" fmla="*/ 156359 w 524024"/>
                  <a:gd name="connsiteY0" fmla="*/ 0 h 1908810"/>
                  <a:gd name="connsiteX1" fmla="*/ 183029 w 524024"/>
                  <a:gd name="connsiteY1" fmla="*/ 89535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24024"/>
                  <a:gd name="connsiteY0" fmla="*/ 0 h 1908810"/>
                  <a:gd name="connsiteX1" fmla="*/ 179219 w 524024"/>
                  <a:gd name="connsiteY1" fmla="*/ 87630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73554"/>
                  <a:gd name="connsiteY0" fmla="*/ 0 h 1996440"/>
                  <a:gd name="connsiteX1" fmla="*/ 179219 w 573554"/>
                  <a:gd name="connsiteY1" fmla="*/ 87630 h 1996440"/>
                  <a:gd name="connsiteX2" fmla="*/ 171599 w 573554"/>
                  <a:gd name="connsiteY2" fmla="*/ 241935 h 1996440"/>
                  <a:gd name="connsiteX3" fmla="*/ 154454 w 573554"/>
                  <a:gd name="connsiteY3" fmla="*/ 381000 h 1996440"/>
                  <a:gd name="connsiteX4" fmla="*/ 118259 w 573554"/>
                  <a:gd name="connsiteY4" fmla="*/ 546735 h 1996440"/>
                  <a:gd name="connsiteX5" fmla="*/ 78254 w 573554"/>
                  <a:gd name="connsiteY5" fmla="*/ 670560 h 1996440"/>
                  <a:gd name="connsiteX6" fmla="*/ 40154 w 573554"/>
                  <a:gd name="connsiteY6" fmla="*/ 788670 h 1996440"/>
                  <a:gd name="connsiteX7" fmla="*/ 21104 w 573554"/>
                  <a:gd name="connsiteY7" fmla="*/ 864870 h 1996440"/>
                  <a:gd name="connsiteX8" fmla="*/ 3959 w 573554"/>
                  <a:gd name="connsiteY8" fmla="*/ 960120 h 1996440"/>
                  <a:gd name="connsiteX9" fmla="*/ 149 w 573554"/>
                  <a:gd name="connsiteY9" fmla="*/ 1053465 h 1996440"/>
                  <a:gd name="connsiteX10" fmla="*/ 2054 w 573554"/>
                  <a:gd name="connsiteY10" fmla="*/ 1120140 h 1996440"/>
                  <a:gd name="connsiteX11" fmla="*/ 13484 w 573554"/>
                  <a:gd name="connsiteY11" fmla="*/ 1179195 h 1996440"/>
                  <a:gd name="connsiteX12" fmla="*/ 57299 w 573554"/>
                  <a:gd name="connsiteY12" fmla="*/ 1247775 h 1996440"/>
                  <a:gd name="connsiteX13" fmla="*/ 122069 w 573554"/>
                  <a:gd name="connsiteY13" fmla="*/ 1346835 h 1996440"/>
                  <a:gd name="connsiteX14" fmla="*/ 264944 w 573554"/>
                  <a:gd name="connsiteY14" fmla="*/ 1524000 h 1996440"/>
                  <a:gd name="connsiteX15" fmla="*/ 365909 w 573554"/>
                  <a:gd name="connsiteY15" fmla="*/ 1663065 h 1996440"/>
                  <a:gd name="connsiteX16" fmla="*/ 457349 w 573554"/>
                  <a:gd name="connsiteY16" fmla="*/ 1796415 h 1996440"/>
                  <a:gd name="connsiteX17" fmla="*/ 508784 w 573554"/>
                  <a:gd name="connsiteY17" fmla="*/ 1885950 h 1996440"/>
                  <a:gd name="connsiteX18" fmla="*/ 573554 w 573554"/>
                  <a:gd name="connsiteY18" fmla="*/ 1996440 h 1996440"/>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617369 w 617369"/>
                  <a:gd name="connsiteY18" fmla="*/ 2093595 h 2093595"/>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564029 w 617369"/>
                  <a:gd name="connsiteY18" fmla="*/ 1986915 h 2093595"/>
                  <a:gd name="connsiteX19" fmla="*/ 617369 w 617369"/>
                  <a:gd name="connsiteY19" fmla="*/ 2093595 h 2093595"/>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76424 w 676424"/>
                  <a:gd name="connsiteY19" fmla="*/ 2255520 h 2255520"/>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11653 w 676424"/>
                  <a:gd name="connsiteY19" fmla="*/ 2093594 h 2255520"/>
                  <a:gd name="connsiteX20" fmla="*/ 676424 w 676424"/>
                  <a:gd name="connsiteY20" fmla="*/ 2255520 h 2255520"/>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704999 w 704999"/>
                  <a:gd name="connsiteY20" fmla="*/ 2398395 h 2398395"/>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661183 w 704999"/>
                  <a:gd name="connsiteY20" fmla="*/ 2242184 h 2398395"/>
                  <a:gd name="connsiteX21" fmla="*/ 704999 w 704999"/>
                  <a:gd name="connsiteY21" fmla="*/ 2398395 h 2398395"/>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714524 w 714524"/>
                  <a:gd name="connsiteY21" fmla="*/ 2529840 h 2529840"/>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689757 w 714524"/>
                  <a:gd name="connsiteY21" fmla="*/ 2371723 h 2529840"/>
                  <a:gd name="connsiteX22" fmla="*/ 714524 w 714524"/>
                  <a:gd name="connsiteY22" fmla="*/ 2529840 h 2529840"/>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20239 w 720239"/>
                  <a:gd name="connsiteY22" fmla="*/ 2607945 h 2607945"/>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06902 w 720239"/>
                  <a:gd name="connsiteY22" fmla="*/ 2480308 h 2607945"/>
                  <a:gd name="connsiteX23" fmla="*/ 720239 w 720239"/>
                  <a:gd name="connsiteY23" fmla="*/ 2607945 h 260794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8334 w 718334"/>
                  <a:gd name="connsiteY23" fmla="*/ 2726055 h 272605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6427 w 718334"/>
                  <a:gd name="connsiteY23" fmla="*/ 2625088 h 2726055"/>
                  <a:gd name="connsiteX24" fmla="*/ 718334 w 718334"/>
                  <a:gd name="connsiteY24" fmla="*/ 2726055 h 2726055"/>
                  <a:gd name="connsiteX0" fmla="*/ 156359 w 716609"/>
                  <a:gd name="connsiteY0" fmla="*/ 0 h 2802255"/>
                  <a:gd name="connsiteX1" fmla="*/ 179219 w 716609"/>
                  <a:gd name="connsiteY1" fmla="*/ 87630 h 2802255"/>
                  <a:gd name="connsiteX2" fmla="*/ 171599 w 716609"/>
                  <a:gd name="connsiteY2" fmla="*/ 241935 h 2802255"/>
                  <a:gd name="connsiteX3" fmla="*/ 154454 w 716609"/>
                  <a:gd name="connsiteY3" fmla="*/ 381000 h 2802255"/>
                  <a:gd name="connsiteX4" fmla="*/ 118259 w 716609"/>
                  <a:gd name="connsiteY4" fmla="*/ 546735 h 2802255"/>
                  <a:gd name="connsiteX5" fmla="*/ 78254 w 716609"/>
                  <a:gd name="connsiteY5" fmla="*/ 670560 h 2802255"/>
                  <a:gd name="connsiteX6" fmla="*/ 40154 w 716609"/>
                  <a:gd name="connsiteY6" fmla="*/ 788670 h 2802255"/>
                  <a:gd name="connsiteX7" fmla="*/ 21104 w 716609"/>
                  <a:gd name="connsiteY7" fmla="*/ 864870 h 2802255"/>
                  <a:gd name="connsiteX8" fmla="*/ 3959 w 716609"/>
                  <a:gd name="connsiteY8" fmla="*/ 960120 h 2802255"/>
                  <a:gd name="connsiteX9" fmla="*/ 149 w 716609"/>
                  <a:gd name="connsiteY9" fmla="*/ 1053465 h 2802255"/>
                  <a:gd name="connsiteX10" fmla="*/ 2054 w 716609"/>
                  <a:gd name="connsiteY10" fmla="*/ 1120140 h 2802255"/>
                  <a:gd name="connsiteX11" fmla="*/ 13484 w 716609"/>
                  <a:gd name="connsiteY11" fmla="*/ 1179195 h 2802255"/>
                  <a:gd name="connsiteX12" fmla="*/ 57299 w 716609"/>
                  <a:gd name="connsiteY12" fmla="*/ 1247775 h 2802255"/>
                  <a:gd name="connsiteX13" fmla="*/ 122069 w 716609"/>
                  <a:gd name="connsiteY13" fmla="*/ 1346835 h 2802255"/>
                  <a:gd name="connsiteX14" fmla="*/ 264944 w 716609"/>
                  <a:gd name="connsiteY14" fmla="*/ 1524000 h 2802255"/>
                  <a:gd name="connsiteX15" fmla="*/ 365909 w 716609"/>
                  <a:gd name="connsiteY15" fmla="*/ 1663065 h 2802255"/>
                  <a:gd name="connsiteX16" fmla="*/ 457349 w 716609"/>
                  <a:gd name="connsiteY16" fmla="*/ 1796415 h 2802255"/>
                  <a:gd name="connsiteX17" fmla="*/ 508784 w 716609"/>
                  <a:gd name="connsiteY17" fmla="*/ 1885950 h 2802255"/>
                  <a:gd name="connsiteX18" fmla="*/ 564029 w 716609"/>
                  <a:gd name="connsiteY18" fmla="*/ 1986915 h 2802255"/>
                  <a:gd name="connsiteX19" fmla="*/ 611653 w 716609"/>
                  <a:gd name="connsiteY19" fmla="*/ 2093594 h 2802255"/>
                  <a:gd name="connsiteX20" fmla="*/ 661183 w 716609"/>
                  <a:gd name="connsiteY20" fmla="*/ 2242184 h 2802255"/>
                  <a:gd name="connsiteX21" fmla="*/ 689757 w 716609"/>
                  <a:gd name="connsiteY21" fmla="*/ 2371723 h 2802255"/>
                  <a:gd name="connsiteX22" fmla="*/ 706902 w 716609"/>
                  <a:gd name="connsiteY22" fmla="*/ 2480308 h 2802255"/>
                  <a:gd name="connsiteX23" fmla="*/ 716427 w 716609"/>
                  <a:gd name="connsiteY23" fmla="*/ 2625088 h 2802255"/>
                  <a:gd name="connsiteX24" fmla="*/ 704999 w 716609"/>
                  <a:gd name="connsiteY24" fmla="*/ 2802255 h 2802255"/>
                  <a:gd name="connsiteX0" fmla="*/ 156359 w 716439"/>
                  <a:gd name="connsiteY0" fmla="*/ 0 h 2802255"/>
                  <a:gd name="connsiteX1" fmla="*/ 179219 w 716439"/>
                  <a:gd name="connsiteY1" fmla="*/ 87630 h 2802255"/>
                  <a:gd name="connsiteX2" fmla="*/ 171599 w 716439"/>
                  <a:gd name="connsiteY2" fmla="*/ 241935 h 2802255"/>
                  <a:gd name="connsiteX3" fmla="*/ 154454 w 716439"/>
                  <a:gd name="connsiteY3" fmla="*/ 381000 h 2802255"/>
                  <a:gd name="connsiteX4" fmla="*/ 118259 w 716439"/>
                  <a:gd name="connsiteY4" fmla="*/ 546735 h 2802255"/>
                  <a:gd name="connsiteX5" fmla="*/ 78254 w 716439"/>
                  <a:gd name="connsiteY5" fmla="*/ 670560 h 2802255"/>
                  <a:gd name="connsiteX6" fmla="*/ 40154 w 716439"/>
                  <a:gd name="connsiteY6" fmla="*/ 788670 h 2802255"/>
                  <a:gd name="connsiteX7" fmla="*/ 21104 w 716439"/>
                  <a:gd name="connsiteY7" fmla="*/ 864870 h 2802255"/>
                  <a:gd name="connsiteX8" fmla="*/ 3959 w 716439"/>
                  <a:gd name="connsiteY8" fmla="*/ 960120 h 2802255"/>
                  <a:gd name="connsiteX9" fmla="*/ 149 w 716439"/>
                  <a:gd name="connsiteY9" fmla="*/ 1053465 h 2802255"/>
                  <a:gd name="connsiteX10" fmla="*/ 2054 w 716439"/>
                  <a:gd name="connsiteY10" fmla="*/ 1120140 h 2802255"/>
                  <a:gd name="connsiteX11" fmla="*/ 13484 w 716439"/>
                  <a:gd name="connsiteY11" fmla="*/ 1179195 h 2802255"/>
                  <a:gd name="connsiteX12" fmla="*/ 57299 w 716439"/>
                  <a:gd name="connsiteY12" fmla="*/ 1247775 h 2802255"/>
                  <a:gd name="connsiteX13" fmla="*/ 122069 w 716439"/>
                  <a:gd name="connsiteY13" fmla="*/ 1346835 h 2802255"/>
                  <a:gd name="connsiteX14" fmla="*/ 264944 w 716439"/>
                  <a:gd name="connsiteY14" fmla="*/ 1524000 h 2802255"/>
                  <a:gd name="connsiteX15" fmla="*/ 365909 w 716439"/>
                  <a:gd name="connsiteY15" fmla="*/ 1663065 h 2802255"/>
                  <a:gd name="connsiteX16" fmla="*/ 457349 w 716439"/>
                  <a:gd name="connsiteY16" fmla="*/ 1796415 h 2802255"/>
                  <a:gd name="connsiteX17" fmla="*/ 508784 w 716439"/>
                  <a:gd name="connsiteY17" fmla="*/ 1885950 h 2802255"/>
                  <a:gd name="connsiteX18" fmla="*/ 564029 w 716439"/>
                  <a:gd name="connsiteY18" fmla="*/ 1986915 h 2802255"/>
                  <a:gd name="connsiteX19" fmla="*/ 611653 w 716439"/>
                  <a:gd name="connsiteY19" fmla="*/ 2093594 h 2802255"/>
                  <a:gd name="connsiteX20" fmla="*/ 661183 w 716439"/>
                  <a:gd name="connsiteY20" fmla="*/ 2242184 h 2802255"/>
                  <a:gd name="connsiteX21" fmla="*/ 689757 w 716439"/>
                  <a:gd name="connsiteY21" fmla="*/ 2371723 h 2802255"/>
                  <a:gd name="connsiteX22" fmla="*/ 706902 w 716439"/>
                  <a:gd name="connsiteY22" fmla="*/ 2480308 h 2802255"/>
                  <a:gd name="connsiteX23" fmla="*/ 716427 w 716439"/>
                  <a:gd name="connsiteY23" fmla="*/ 2625088 h 2802255"/>
                  <a:gd name="connsiteX24" fmla="*/ 708808 w 716439"/>
                  <a:gd name="connsiteY24" fmla="*/ 2737483 h 2802255"/>
                  <a:gd name="connsiteX25" fmla="*/ 704999 w 716439"/>
                  <a:gd name="connsiteY25" fmla="*/ 2802255 h 2802255"/>
                  <a:gd name="connsiteX0" fmla="*/ 156359 w 716439"/>
                  <a:gd name="connsiteY0" fmla="*/ 0 h 2927985"/>
                  <a:gd name="connsiteX1" fmla="*/ 179219 w 716439"/>
                  <a:gd name="connsiteY1" fmla="*/ 87630 h 2927985"/>
                  <a:gd name="connsiteX2" fmla="*/ 171599 w 716439"/>
                  <a:gd name="connsiteY2" fmla="*/ 241935 h 2927985"/>
                  <a:gd name="connsiteX3" fmla="*/ 154454 w 716439"/>
                  <a:gd name="connsiteY3" fmla="*/ 381000 h 2927985"/>
                  <a:gd name="connsiteX4" fmla="*/ 118259 w 716439"/>
                  <a:gd name="connsiteY4" fmla="*/ 546735 h 2927985"/>
                  <a:gd name="connsiteX5" fmla="*/ 78254 w 716439"/>
                  <a:gd name="connsiteY5" fmla="*/ 670560 h 2927985"/>
                  <a:gd name="connsiteX6" fmla="*/ 40154 w 716439"/>
                  <a:gd name="connsiteY6" fmla="*/ 788670 h 2927985"/>
                  <a:gd name="connsiteX7" fmla="*/ 21104 w 716439"/>
                  <a:gd name="connsiteY7" fmla="*/ 864870 h 2927985"/>
                  <a:gd name="connsiteX8" fmla="*/ 3959 w 716439"/>
                  <a:gd name="connsiteY8" fmla="*/ 960120 h 2927985"/>
                  <a:gd name="connsiteX9" fmla="*/ 149 w 716439"/>
                  <a:gd name="connsiteY9" fmla="*/ 1053465 h 2927985"/>
                  <a:gd name="connsiteX10" fmla="*/ 2054 w 716439"/>
                  <a:gd name="connsiteY10" fmla="*/ 1120140 h 2927985"/>
                  <a:gd name="connsiteX11" fmla="*/ 13484 w 716439"/>
                  <a:gd name="connsiteY11" fmla="*/ 1179195 h 2927985"/>
                  <a:gd name="connsiteX12" fmla="*/ 57299 w 716439"/>
                  <a:gd name="connsiteY12" fmla="*/ 1247775 h 2927985"/>
                  <a:gd name="connsiteX13" fmla="*/ 122069 w 716439"/>
                  <a:gd name="connsiteY13" fmla="*/ 1346835 h 2927985"/>
                  <a:gd name="connsiteX14" fmla="*/ 264944 w 716439"/>
                  <a:gd name="connsiteY14" fmla="*/ 1524000 h 2927985"/>
                  <a:gd name="connsiteX15" fmla="*/ 365909 w 716439"/>
                  <a:gd name="connsiteY15" fmla="*/ 1663065 h 2927985"/>
                  <a:gd name="connsiteX16" fmla="*/ 457349 w 716439"/>
                  <a:gd name="connsiteY16" fmla="*/ 1796415 h 2927985"/>
                  <a:gd name="connsiteX17" fmla="*/ 508784 w 716439"/>
                  <a:gd name="connsiteY17" fmla="*/ 1885950 h 2927985"/>
                  <a:gd name="connsiteX18" fmla="*/ 564029 w 716439"/>
                  <a:gd name="connsiteY18" fmla="*/ 1986915 h 2927985"/>
                  <a:gd name="connsiteX19" fmla="*/ 611653 w 716439"/>
                  <a:gd name="connsiteY19" fmla="*/ 2093594 h 2927985"/>
                  <a:gd name="connsiteX20" fmla="*/ 661183 w 716439"/>
                  <a:gd name="connsiteY20" fmla="*/ 2242184 h 2927985"/>
                  <a:gd name="connsiteX21" fmla="*/ 689757 w 716439"/>
                  <a:gd name="connsiteY21" fmla="*/ 2371723 h 2927985"/>
                  <a:gd name="connsiteX22" fmla="*/ 706902 w 716439"/>
                  <a:gd name="connsiteY22" fmla="*/ 2480308 h 2927985"/>
                  <a:gd name="connsiteX23" fmla="*/ 716427 w 716439"/>
                  <a:gd name="connsiteY23" fmla="*/ 2625088 h 2927985"/>
                  <a:gd name="connsiteX24" fmla="*/ 708808 w 716439"/>
                  <a:gd name="connsiteY24" fmla="*/ 2737483 h 2927985"/>
                  <a:gd name="connsiteX25" fmla="*/ 674519 w 716439"/>
                  <a:gd name="connsiteY25" fmla="*/ 2927985 h 2927985"/>
                  <a:gd name="connsiteX0" fmla="*/ 156359 w 716443"/>
                  <a:gd name="connsiteY0" fmla="*/ 0 h 2927985"/>
                  <a:gd name="connsiteX1" fmla="*/ 179219 w 716443"/>
                  <a:gd name="connsiteY1" fmla="*/ 87630 h 2927985"/>
                  <a:gd name="connsiteX2" fmla="*/ 171599 w 716443"/>
                  <a:gd name="connsiteY2" fmla="*/ 241935 h 2927985"/>
                  <a:gd name="connsiteX3" fmla="*/ 154454 w 716443"/>
                  <a:gd name="connsiteY3" fmla="*/ 381000 h 2927985"/>
                  <a:gd name="connsiteX4" fmla="*/ 118259 w 716443"/>
                  <a:gd name="connsiteY4" fmla="*/ 546735 h 2927985"/>
                  <a:gd name="connsiteX5" fmla="*/ 78254 w 716443"/>
                  <a:gd name="connsiteY5" fmla="*/ 670560 h 2927985"/>
                  <a:gd name="connsiteX6" fmla="*/ 40154 w 716443"/>
                  <a:gd name="connsiteY6" fmla="*/ 788670 h 2927985"/>
                  <a:gd name="connsiteX7" fmla="*/ 21104 w 716443"/>
                  <a:gd name="connsiteY7" fmla="*/ 864870 h 2927985"/>
                  <a:gd name="connsiteX8" fmla="*/ 3959 w 716443"/>
                  <a:gd name="connsiteY8" fmla="*/ 960120 h 2927985"/>
                  <a:gd name="connsiteX9" fmla="*/ 149 w 716443"/>
                  <a:gd name="connsiteY9" fmla="*/ 1053465 h 2927985"/>
                  <a:gd name="connsiteX10" fmla="*/ 2054 w 716443"/>
                  <a:gd name="connsiteY10" fmla="*/ 1120140 h 2927985"/>
                  <a:gd name="connsiteX11" fmla="*/ 13484 w 716443"/>
                  <a:gd name="connsiteY11" fmla="*/ 1179195 h 2927985"/>
                  <a:gd name="connsiteX12" fmla="*/ 57299 w 716443"/>
                  <a:gd name="connsiteY12" fmla="*/ 1247775 h 2927985"/>
                  <a:gd name="connsiteX13" fmla="*/ 122069 w 716443"/>
                  <a:gd name="connsiteY13" fmla="*/ 1346835 h 2927985"/>
                  <a:gd name="connsiteX14" fmla="*/ 264944 w 716443"/>
                  <a:gd name="connsiteY14" fmla="*/ 1524000 h 2927985"/>
                  <a:gd name="connsiteX15" fmla="*/ 365909 w 716443"/>
                  <a:gd name="connsiteY15" fmla="*/ 1663065 h 2927985"/>
                  <a:gd name="connsiteX16" fmla="*/ 457349 w 716443"/>
                  <a:gd name="connsiteY16" fmla="*/ 1796415 h 2927985"/>
                  <a:gd name="connsiteX17" fmla="*/ 508784 w 716443"/>
                  <a:gd name="connsiteY17" fmla="*/ 1885950 h 2927985"/>
                  <a:gd name="connsiteX18" fmla="*/ 564029 w 716443"/>
                  <a:gd name="connsiteY18" fmla="*/ 1986915 h 2927985"/>
                  <a:gd name="connsiteX19" fmla="*/ 611653 w 716443"/>
                  <a:gd name="connsiteY19" fmla="*/ 2093594 h 2927985"/>
                  <a:gd name="connsiteX20" fmla="*/ 661183 w 716443"/>
                  <a:gd name="connsiteY20" fmla="*/ 2242184 h 2927985"/>
                  <a:gd name="connsiteX21" fmla="*/ 689757 w 716443"/>
                  <a:gd name="connsiteY21" fmla="*/ 2371723 h 2927985"/>
                  <a:gd name="connsiteX22" fmla="*/ 706902 w 716443"/>
                  <a:gd name="connsiteY22" fmla="*/ 2480308 h 2927985"/>
                  <a:gd name="connsiteX23" fmla="*/ 716427 w 716443"/>
                  <a:gd name="connsiteY23" fmla="*/ 2625088 h 2927985"/>
                  <a:gd name="connsiteX24" fmla="*/ 708808 w 716443"/>
                  <a:gd name="connsiteY24" fmla="*/ 2737483 h 2927985"/>
                  <a:gd name="connsiteX25" fmla="*/ 695473 w 716443"/>
                  <a:gd name="connsiteY25" fmla="*/ 2836543 h 2927985"/>
                  <a:gd name="connsiteX26" fmla="*/ 674519 w 716443"/>
                  <a:gd name="connsiteY26" fmla="*/ 2927985 h 292798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44039 w 716443"/>
                  <a:gd name="connsiteY26" fmla="*/ 3007995 h 300799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68803 w 716443"/>
                  <a:gd name="connsiteY26" fmla="*/ 2941318 h 3007995"/>
                  <a:gd name="connsiteX27" fmla="*/ 644039 w 716443"/>
                  <a:gd name="connsiteY27" fmla="*/ 3007995 h 3007995"/>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577364 w 716443"/>
                  <a:gd name="connsiteY27" fmla="*/ 3158490 h 3158490"/>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619273 w 716443"/>
                  <a:gd name="connsiteY27" fmla="*/ 3065142 h 3158490"/>
                  <a:gd name="connsiteX28" fmla="*/ 577364 w 716443"/>
                  <a:gd name="connsiteY28" fmla="*/ 3158490 h 3158490"/>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39264 w 716443"/>
                  <a:gd name="connsiteY28" fmla="*/ 3225165 h 3225165"/>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75458 w 716443"/>
                  <a:gd name="connsiteY28" fmla="*/ 3150867 h 3225165"/>
                  <a:gd name="connsiteX29" fmla="*/ 539264 w 716443"/>
                  <a:gd name="connsiteY29" fmla="*/ 3225165 h 322516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390674 w 716443"/>
                  <a:gd name="connsiteY29" fmla="*/ 3419475 h 341947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476398 w 716443"/>
                  <a:gd name="connsiteY29" fmla="*/ 3299457 h 3419475"/>
                  <a:gd name="connsiteX30" fmla="*/ 390674 w 716443"/>
                  <a:gd name="connsiteY30" fmla="*/ 3419475 h 341947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148739 w 716443"/>
                  <a:gd name="connsiteY30" fmla="*/ 3682365 h 368236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236368 w 716443"/>
                  <a:gd name="connsiteY30" fmla="*/ 3579492 h 3682365"/>
                  <a:gd name="connsiteX31" fmla="*/ 148739 w 716443"/>
                  <a:gd name="connsiteY31" fmla="*/ 3682365 h 3682365"/>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36368 w 716443"/>
                  <a:gd name="connsiteY30" fmla="*/ 357949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95398 w 716443"/>
                  <a:gd name="connsiteY31" fmla="*/ 3752846 h 3798570"/>
                  <a:gd name="connsiteX32" fmla="*/ 57299 w 716443"/>
                  <a:gd name="connsiteY32" fmla="*/ 3798570 h 379857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2054 w 716443"/>
                  <a:gd name="connsiteY32" fmla="*/ 3878580 h 387858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55393 w 716443"/>
                  <a:gd name="connsiteY32" fmla="*/ 3806186 h 3878580"/>
                  <a:gd name="connsiteX33" fmla="*/ 2054 w 716443"/>
                  <a:gd name="connsiteY33" fmla="*/ 3878580 h 3878580"/>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13334 w 758204"/>
                  <a:gd name="connsiteY33" fmla="*/ 3941441 h 3975735"/>
                  <a:gd name="connsiteX34" fmla="*/ 0 w 758204"/>
                  <a:gd name="connsiteY34" fmla="*/ 3975735 h 397573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0 w 802019"/>
                  <a:gd name="connsiteY34"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19050 w 802019"/>
                  <a:gd name="connsiteY34" fmla="*/ 4086221 h 4154805"/>
                  <a:gd name="connsiteX35" fmla="*/ 0 w 802019"/>
                  <a:gd name="connsiteY35"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5715 w 802019"/>
                  <a:gd name="connsiteY34" fmla="*/ 4082411 h 4154805"/>
                  <a:gd name="connsiteX35" fmla="*/ 0 w 802019"/>
                  <a:gd name="connsiteY35" fmla="*/ 4154805 h 4154805"/>
                  <a:gd name="connsiteX0" fmla="*/ 237847 w 797931"/>
                  <a:gd name="connsiteY0" fmla="*/ 0 h 4299585"/>
                  <a:gd name="connsiteX1" fmla="*/ 260707 w 797931"/>
                  <a:gd name="connsiteY1" fmla="*/ 87630 h 4299585"/>
                  <a:gd name="connsiteX2" fmla="*/ 253087 w 797931"/>
                  <a:gd name="connsiteY2" fmla="*/ 241935 h 4299585"/>
                  <a:gd name="connsiteX3" fmla="*/ 235942 w 797931"/>
                  <a:gd name="connsiteY3" fmla="*/ 381000 h 4299585"/>
                  <a:gd name="connsiteX4" fmla="*/ 199747 w 797931"/>
                  <a:gd name="connsiteY4" fmla="*/ 546735 h 4299585"/>
                  <a:gd name="connsiteX5" fmla="*/ 159742 w 797931"/>
                  <a:gd name="connsiteY5" fmla="*/ 670560 h 4299585"/>
                  <a:gd name="connsiteX6" fmla="*/ 121642 w 797931"/>
                  <a:gd name="connsiteY6" fmla="*/ 788670 h 4299585"/>
                  <a:gd name="connsiteX7" fmla="*/ 102592 w 797931"/>
                  <a:gd name="connsiteY7" fmla="*/ 864870 h 4299585"/>
                  <a:gd name="connsiteX8" fmla="*/ 85447 w 797931"/>
                  <a:gd name="connsiteY8" fmla="*/ 960120 h 4299585"/>
                  <a:gd name="connsiteX9" fmla="*/ 81637 w 797931"/>
                  <a:gd name="connsiteY9" fmla="*/ 1053465 h 4299585"/>
                  <a:gd name="connsiteX10" fmla="*/ 83542 w 797931"/>
                  <a:gd name="connsiteY10" fmla="*/ 1120140 h 4299585"/>
                  <a:gd name="connsiteX11" fmla="*/ 94972 w 797931"/>
                  <a:gd name="connsiteY11" fmla="*/ 1179195 h 4299585"/>
                  <a:gd name="connsiteX12" fmla="*/ 138787 w 797931"/>
                  <a:gd name="connsiteY12" fmla="*/ 1247775 h 4299585"/>
                  <a:gd name="connsiteX13" fmla="*/ 203557 w 797931"/>
                  <a:gd name="connsiteY13" fmla="*/ 1346835 h 4299585"/>
                  <a:gd name="connsiteX14" fmla="*/ 346432 w 797931"/>
                  <a:gd name="connsiteY14" fmla="*/ 1524000 h 4299585"/>
                  <a:gd name="connsiteX15" fmla="*/ 447397 w 797931"/>
                  <a:gd name="connsiteY15" fmla="*/ 1663065 h 4299585"/>
                  <a:gd name="connsiteX16" fmla="*/ 538837 w 797931"/>
                  <a:gd name="connsiteY16" fmla="*/ 1796415 h 4299585"/>
                  <a:gd name="connsiteX17" fmla="*/ 590272 w 797931"/>
                  <a:gd name="connsiteY17" fmla="*/ 1885950 h 4299585"/>
                  <a:gd name="connsiteX18" fmla="*/ 645517 w 797931"/>
                  <a:gd name="connsiteY18" fmla="*/ 1986915 h 4299585"/>
                  <a:gd name="connsiteX19" fmla="*/ 693141 w 797931"/>
                  <a:gd name="connsiteY19" fmla="*/ 2093594 h 4299585"/>
                  <a:gd name="connsiteX20" fmla="*/ 742671 w 797931"/>
                  <a:gd name="connsiteY20" fmla="*/ 2242184 h 4299585"/>
                  <a:gd name="connsiteX21" fmla="*/ 771245 w 797931"/>
                  <a:gd name="connsiteY21" fmla="*/ 2371723 h 4299585"/>
                  <a:gd name="connsiteX22" fmla="*/ 788390 w 797931"/>
                  <a:gd name="connsiteY22" fmla="*/ 2480308 h 4299585"/>
                  <a:gd name="connsiteX23" fmla="*/ 797915 w 797931"/>
                  <a:gd name="connsiteY23" fmla="*/ 2625088 h 4299585"/>
                  <a:gd name="connsiteX24" fmla="*/ 790296 w 797931"/>
                  <a:gd name="connsiteY24" fmla="*/ 2737483 h 4299585"/>
                  <a:gd name="connsiteX25" fmla="*/ 776961 w 797931"/>
                  <a:gd name="connsiteY25" fmla="*/ 2836543 h 4299585"/>
                  <a:gd name="connsiteX26" fmla="*/ 750291 w 797931"/>
                  <a:gd name="connsiteY26" fmla="*/ 2941318 h 4299585"/>
                  <a:gd name="connsiteX27" fmla="*/ 700761 w 797931"/>
                  <a:gd name="connsiteY27" fmla="*/ 3065142 h 4299585"/>
                  <a:gd name="connsiteX28" fmla="*/ 656946 w 797931"/>
                  <a:gd name="connsiteY28" fmla="*/ 3150867 h 4299585"/>
                  <a:gd name="connsiteX29" fmla="*/ 563601 w 797931"/>
                  <a:gd name="connsiteY29" fmla="*/ 3305172 h 4299585"/>
                  <a:gd name="connsiteX30" fmla="*/ 327381 w 797931"/>
                  <a:gd name="connsiteY30" fmla="*/ 3587112 h 4299585"/>
                  <a:gd name="connsiteX31" fmla="*/ 176886 w 797931"/>
                  <a:gd name="connsiteY31" fmla="*/ 3752846 h 4299585"/>
                  <a:gd name="connsiteX32" fmla="*/ 136881 w 797931"/>
                  <a:gd name="connsiteY32" fmla="*/ 3806186 h 4299585"/>
                  <a:gd name="connsiteX33" fmla="*/ 53061 w 797931"/>
                  <a:gd name="connsiteY33" fmla="*/ 3941441 h 4299585"/>
                  <a:gd name="connsiteX34" fmla="*/ 1627 w 797931"/>
                  <a:gd name="connsiteY34" fmla="*/ 4082411 h 4299585"/>
                  <a:gd name="connsiteX35" fmla="*/ 24487 w 797931"/>
                  <a:gd name="connsiteY35" fmla="*/ 4299585 h 4299585"/>
                  <a:gd name="connsiteX0" fmla="*/ 237967 w 798051"/>
                  <a:gd name="connsiteY0" fmla="*/ 0 h 4299585"/>
                  <a:gd name="connsiteX1" fmla="*/ 260827 w 798051"/>
                  <a:gd name="connsiteY1" fmla="*/ 87630 h 4299585"/>
                  <a:gd name="connsiteX2" fmla="*/ 253207 w 798051"/>
                  <a:gd name="connsiteY2" fmla="*/ 241935 h 4299585"/>
                  <a:gd name="connsiteX3" fmla="*/ 236062 w 798051"/>
                  <a:gd name="connsiteY3" fmla="*/ 381000 h 4299585"/>
                  <a:gd name="connsiteX4" fmla="*/ 199867 w 798051"/>
                  <a:gd name="connsiteY4" fmla="*/ 546735 h 4299585"/>
                  <a:gd name="connsiteX5" fmla="*/ 159862 w 798051"/>
                  <a:gd name="connsiteY5" fmla="*/ 670560 h 4299585"/>
                  <a:gd name="connsiteX6" fmla="*/ 121762 w 798051"/>
                  <a:gd name="connsiteY6" fmla="*/ 788670 h 4299585"/>
                  <a:gd name="connsiteX7" fmla="*/ 102712 w 798051"/>
                  <a:gd name="connsiteY7" fmla="*/ 864870 h 4299585"/>
                  <a:gd name="connsiteX8" fmla="*/ 85567 w 798051"/>
                  <a:gd name="connsiteY8" fmla="*/ 960120 h 4299585"/>
                  <a:gd name="connsiteX9" fmla="*/ 81757 w 798051"/>
                  <a:gd name="connsiteY9" fmla="*/ 1053465 h 4299585"/>
                  <a:gd name="connsiteX10" fmla="*/ 83662 w 798051"/>
                  <a:gd name="connsiteY10" fmla="*/ 1120140 h 4299585"/>
                  <a:gd name="connsiteX11" fmla="*/ 95092 w 798051"/>
                  <a:gd name="connsiteY11" fmla="*/ 1179195 h 4299585"/>
                  <a:gd name="connsiteX12" fmla="*/ 138907 w 798051"/>
                  <a:gd name="connsiteY12" fmla="*/ 1247775 h 4299585"/>
                  <a:gd name="connsiteX13" fmla="*/ 203677 w 798051"/>
                  <a:gd name="connsiteY13" fmla="*/ 1346835 h 4299585"/>
                  <a:gd name="connsiteX14" fmla="*/ 346552 w 798051"/>
                  <a:gd name="connsiteY14" fmla="*/ 1524000 h 4299585"/>
                  <a:gd name="connsiteX15" fmla="*/ 447517 w 798051"/>
                  <a:gd name="connsiteY15" fmla="*/ 1663065 h 4299585"/>
                  <a:gd name="connsiteX16" fmla="*/ 538957 w 798051"/>
                  <a:gd name="connsiteY16" fmla="*/ 1796415 h 4299585"/>
                  <a:gd name="connsiteX17" fmla="*/ 590392 w 798051"/>
                  <a:gd name="connsiteY17" fmla="*/ 1885950 h 4299585"/>
                  <a:gd name="connsiteX18" fmla="*/ 645637 w 798051"/>
                  <a:gd name="connsiteY18" fmla="*/ 1986915 h 4299585"/>
                  <a:gd name="connsiteX19" fmla="*/ 693261 w 798051"/>
                  <a:gd name="connsiteY19" fmla="*/ 2093594 h 4299585"/>
                  <a:gd name="connsiteX20" fmla="*/ 742791 w 798051"/>
                  <a:gd name="connsiteY20" fmla="*/ 2242184 h 4299585"/>
                  <a:gd name="connsiteX21" fmla="*/ 771365 w 798051"/>
                  <a:gd name="connsiteY21" fmla="*/ 2371723 h 4299585"/>
                  <a:gd name="connsiteX22" fmla="*/ 788510 w 798051"/>
                  <a:gd name="connsiteY22" fmla="*/ 2480308 h 4299585"/>
                  <a:gd name="connsiteX23" fmla="*/ 798035 w 798051"/>
                  <a:gd name="connsiteY23" fmla="*/ 2625088 h 4299585"/>
                  <a:gd name="connsiteX24" fmla="*/ 790416 w 798051"/>
                  <a:gd name="connsiteY24" fmla="*/ 2737483 h 4299585"/>
                  <a:gd name="connsiteX25" fmla="*/ 777081 w 798051"/>
                  <a:gd name="connsiteY25" fmla="*/ 2836543 h 4299585"/>
                  <a:gd name="connsiteX26" fmla="*/ 750411 w 798051"/>
                  <a:gd name="connsiteY26" fmla="*/ 2941318 h 4299585"/>
                  <a:gd name="connsiteX27" fmla="*/ 700881 w 798051"/>
                  <a:gd name="connsiteY27" fmla="*/ 3065142 h 4299585"/>
                  <a:gd name="connsiteX28" fmla="*/ 657066 w 798051"/>
                  <a:gd name="connsiteY28" fmla="*/ 3150867 h 4299585"/>
                  <a:gd name="connsiteX29" fmla="*/ 563721 w 798051"/>
                  <a:gd name="connsiteY29" fmla="*/ 3305172 h 4299585"/>
                  <a:gd name="connsiteX30" fmla="*/ 327501 w 798051"/>
                  <a:gd name="connsiteY30" fmla="*/ 3587112 h 4299585"/>
                  <a:gd name="connsiteX31" fmla="*/ 177006 w 798051"/>
                  <a:gd name="connsiteY31" fmla="*/ 3752846 h 4299585"/>
                  <a:gd name="connsiteX32" fmla="*/ 137001 w 798051"/>
                  <a:gd name="connsiteY32" fmla="*/ 3806186 h 4299585"/>
                  <a:gd name="connsiteX33" fmla="*/ 53181 w 798051"/>
                  <a:gd name="connsiteY33" fmla="*/ 3941441 h 4299585"/>
                  <a:gd name="connsiteX34" fmla="*/ 1747 w 798051"/>
                  <a:gd name="connsiteY34" fmla="*/ 4082411 h 4299585"/>
                  <a:gd name="connsiteX35" fmla="*/ 13177 w 798051"/>
                  <a:gd name="connsiteY35" fmla="*/ 4229096 h 4299585"/>
                  <a:gd name="connsiteX36" fmla="*/ 24607 w 798051"/>
                  <a:gd name="connsiteY36" fmla="*/ 4299585 h 4299585"/>
                  <a:gd name="connsiteX0" fmla="*/ 241109 w 801193"/>
                  <a:gd name="connsiteY0" fmla="*/ 0 h 4299585"/>
                  <a:gd name="connsiteX1" fmla="*/ 263969 w 801193"/>
                  <a:gd name="connsiteY1" fmla="*/ 87630 h 4299585"/>
                  <a:gd name="connsiteX2" fmla="*/ 256349 w 801193"/>
                  <a:gd name="connsiteY2" fmla="*/ 241935 h 4299585"/>
                  <a:gd name="connsiteX3" fmla="*/ 239204 w 801193"/>
                  <a:gd name="connsiteY3" fmla="*/ 381000 h 4299585"/>
                  <a:gd name="connsiteX4" fmla="*/ 203009 w 801193"/>
                  <a:gd name="connsiteY4" fmla="*/ 546735 h 4299585"/>
                  <a:gd name="connsiteX5" fmla="*/ 163004 w 801193"/>
                  <a:gd name="connsiteY5" fmla="*/ 670560 h 4299585"/>
                  <a:gd name="connsiteX6" fmla="*/ 124904 w 801193"/>
                  <a:gd name="connsiteY6" fmla="*/ 788670 h 4299585"/>
                  <a:gd name="connsiteX7" fmla="*/ 105854 w 801193"/>
                  <a:gd name="connsiteY7" fmla="*/ 864870 h 4299585"/>
                  <a:gd name="connsiteX8" fmla="*/ 88709 w 801193"/>
                  <a:gd name="connsiteY8" fmla="*/ 960120 h 4299585"/>
                  <a:gd name="connsiteX9" fmla="*/ 84899 w 801193"/>
                  <a:gd name="connsiteY9" fmla="*/ 1053465 h 4299585"/>
                  <a:gd name="connsiteX10" fmla="*/ 86804 w 801193"/>
                  <a:gd name="connsiteY10" fmla="*/ 1120140 h 4299585"/>
                  <a:gd name="connsiteX11" fmla="*/ 98234 w 801193"/>
                  <a:gd name="connsiteY11" fmla="*/ 1179195 h 4299585"/>
                  <a:gd name="connsiteX12" fmla="*/ 142049 w 801193"/>
                  <a:gd name="connsiteY12" fmla="*/ 1247775 h 4299585"/>
                  <a:gd name="connsiteX13" fmla="*/ 206819 w 801193"/>
                  <a:gd name="connsiteY13" fmla="*/ 1346835 h 4299585"/>
                  <a:gd name="connsiteX14" fmla="*/ 349694 w 801193"/>
                  <a:gd name="connsiteY14" fmla="*/ 1524000 h 4299585"/>
                  <a:gd name="connsiteX15" fmla="*/ 450659 w 801193"/>
                  <a:gd name="connsiteY15" fmla="*/ 1663065 h 4299585"/>
                  <a:gd name="connsiteX16" fmla="*/ 542099 w 801193"/>
                  <a:gd name="connsiteY16" fmla="*/ 1796415 h 4299585"/>
                  <a:gd name="connsiteX17" fmla="*/ 593534 w 801193"/>
                  <a:gd name="connsiteY17" fmla="*/ 1885950 h 4299585"/>
                  <a:gd name="connsiteX18" fmla="*/ 648779 w 801193"/>
                  <a:gd name="connsiteY18" fmla="*/ 1986915 h 4299585"/>
                  <a:gd name="connsiteX19" fmla="*/ 696403 w 801193"/>
                  <a:gd name="connsiteY19" fmla="*/ 2093594 h 4299585"/>
                  <a:gd name="connsiteX20" fmla="*/ 745933 w 801193"/>
                  <a:gd name="connsiteY20" fmla="*/ 2242184 h 4299585"/>
                  <a:gd name="connsiteX21" fmla="*/ 774507 w 801193"/>
                  <a:gd name="connsiteY21" fmla="*/ 2371723 h 4299585"/>
                  <a:gd name="connsiteX22" fmla="*/ 791652 w 801193"/>
                  <a:gd name="connsiteY22" fmla="*/ 2480308 h 4299585"/>
                  <a:gd name="connsiteX23" fmla="*/ 801177 w 801193"/>
                  <a:gd name="connsiteY23" fmla="*/ 2625088 h 4299585"/>
                  <a:gd name="connsiteX24" fmla="*/ 793558 w 801193"/>
                  <a:gd name="connsiteY24" fmla="*/ 2737483 h 4299585"/>
                  <a:gd name="connsiteX25" fmla="*/ 780223 w 801193"/>
                  <a:gd name="connsiteY25" fmla="*/ 2836543 h 4299585"/>
                  <a:gd name="connsiteX26" fmla="*/ 753553 w 801193"/>
                  <a:gd name="connsiteY26" fmla="*/ 2941318 h 4299585"/>
                  <a:gd name="connsiteX27" fmla="*/ 704023 w 801193"/>
                  <a:gd name="connsiteY27" fmla="*/ 3065142 h 4299585"/>
                  <a:gd name="connsiteX28" fmla="*/ 660208 w 801193"/>
                  <a:gd name="connsiteY28" fmla="*/ 3150867 h 4299585"/>
                  <a:gd name="connsiteX29" fmla="*/ 566863 w 801193"/>
                  <a:gd name="connsiteY29" fmla="*/ 3305172 h 4299585"/>
                  <a:gd name="connsiteX30" fmla="*/ 330643 w 801193"/>
                  <a:gd name="connsiteY30" fmla="*/ 3587112 h 4299585"/>
                  <a:gd name="connsiteX31" fmla="*/ 180148 w 801193"/>
                  <a:gd name="connsiteY31" fmla="*/ 3752846 h 4299585"/>
                  <a:gd name="connsiteX32" fmla="*/ 140143 w 801193"/>
                  <a:gd name="connsiteY32" fmla="*/ 3806186 h 4299585"/>
                  <a:gd name="connsiteX33" fmla="*/ 56323 w 801193"/>
                  <a:gd name="connsiteY33" fmla="*/ 3941441 h 4299585"/>
                  <a:gd name="connsiteX34" fmla="*/ 4889 w 801193"/>
                  <a:gd name="connsiteY34" fmla="*/ 4082411 h 4299585"/>
                  <a:gd name="connsiteX35" fmla="*/ 2984 w 801193"/>
                  <a:gd name="connsiteY35" fmla="*/ 4225286 h 4299585"/>
                  <a:gd name="connsiteX36" fmla="*/ 27749 w 801193"/>
                  <a:gd name="connsiteY36" fmla="*/ 4299585 h 4299585"/>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88709 w 801193"/>
                  <a:gd name="connsiteY36" fmla="*/ 4415790 h 4415790"/>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58229 w 801193"/>
                  <a:gd name="connsiteY36" fmla="*/ 4343395 h 4415790"/>
                  <a:gd name="connsiteX37" fmla="*/ 88709 w 801193"/>
                  <a:gd name="connsiteY37" fmla="*/ 4415790 h 4415790"/>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83959 w 801193"/>
                  <a:gd name="connsiteY37" fmla="*/ 4524375 h 4524375"/>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30619 w 801193"/>
                  <a:gd name="connsiteY37" fmla="*/ 4451980 h 4524375"/>
                  <a:gd name="connsiteX38" fmla="*/ 183959 w 801193"/>
                  <a:gd name="connsiteY38" fmla="*/ 4524375 h 45243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414464 w 801193"/>
                  <a:gd name="connsiteY38"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414464 w 801193"/>
                  <a:gd name="connsiteY39"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345884 w 801193"/>
                  <a:gd name="connsiteY39" fmla="*/ 4653910 h 4714875"/>
                  <a:gd name="connsiteX40" fmla="*/ 414464 w 801193"/>
                  <a:gd name="connsiteY40" fmla="*/ 4714875 h 4714875"/>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1041209 w 1041209"/>
                  <a:gd name="connsiteY40"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5677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989774 w 1041209"/>
                  <a:gd name="connsiteY41" fmla="*/ 5092059 h 5124450"/>
                  <a:gd name="connsiteX42" fmla="*/ 1041209 w 1041209"/>
                  <a:gd name="connsiteY42" fmla="*/ 5124450 h 51244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40269 w 1140269"/>
                  <a:gd name="connsiteY42" fmla="*/ 5200650 h 52006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11694 w 1140269"/>
                  <a:gd name="connsiteY42" fmla="*/ 5179689 h 5200650"/>
                  <a:gd name="connsiteX43" fmla="*/ 1140269 w 1140269"/>
                  <a:gd name="connsiteY43" fmla="*/ 5200650 h 5200650"/>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416494 w 1416494"/>
                  <a:gd name="connsiteY43"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416494 w 1416494"/>
                  <a:gd name="connsiteY44"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40293 w 1416494"/>
                  <a:gd name="connsiteY44" fmla="*/ 5495919 h 5606415"/>
                  <a:gd name="connsiteX45" fmla="*/ 1416494 w 1416494"/>
                  <a:gd name="connsiteY45"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26958 w 1416494"/>
                  <a:gd name="connsiteY44" fmla="*/ 5497824 h 5606415"/>
                  <a:gd name="connsiteX45" fmla="*/ 1416494 w 1416494"/>
                  <a:gd name="connsiteY45" fmla="*/ 5606415 h 5606415"/>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639379 w 1639379"/>
                  <a:gd name="connsiteY45"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96503 w 1639379"/>
                  <a:gd name="connsiteY45" fmla="*/ 5673083 h 5817870"/>
                  <a:gd name="connsiteX46" fmla="*/ 1639379 w 1639379"/>
                  <a:gd name="connsiteY46"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77453 w 1639379"/>
                  <a:gd name="connsiteY45" fmla="*/ 5676893 h 5817870"/>
                  <a:gd name="connsiteX46" fmla="*/ 1639379 w 1639379"/>
                  <a:gd name="connsiteY46" fmla="*/ 5817870 h 581787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934654 w 1934654"/>
                  <a:gd name="connsiteY46"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734627 w 1934654"/>
                  <a:gd name="connsiteY46" fmla="*/ 580071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82252 w 1934654"/>
                  <a:gd name="connsiteY47" fmla="*/ 5854058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8432 w 1934654"/>
                  <a:gd name="connsiteY47" fmla="*/ 5852153 h 5901690"/>
                  <a:gd name="connsiteX48" fmla="*/ 1772727 w 1934654"/>
                  <a:gd name="connsiteY48" fmla="*/ 5894063 h 5901690"/>
                  <a:gd name="connsiteX49" fmla="*/ 1934654 w 1934654"/>
                  <a:gd name="connsiteY49"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2717 w 1934654"/>
                  <a:gd name="connsiteY47" fmla="*/ 5854058 h 5901690"/>
                  <a:gd name="connsiteX48" fmla="*/ 1772727 w 1934654"/>
                  <a:gd name="connsiteY48" fmla="*/ 5894063 h 5901690"/>
                  <a:gd name="connsiteX49" fmla="*/ 1934654 w 1934654"/>
                  <a:gd name="connsiteY49" fmla="*/ 5901690 h 5901690"/>
                  <a:gd name="connsiteX0" fmla="*/ 241109 w 1934654"/>
                  <a:gd name="connsiteY0" fmla="*/ 0 h 5903713"/>
                  <a:gd name="connsiteX1" fmla="*/ 263969 w 1934654"/>
                  <a:gd name="connsiteY1" fmla="*/ 87630 h 5903713"/>
                  <a:gd name="connsiteX2" fmla="*/ 256349 w 1934654"/>
                  <a:gd name="connsiteY2" fmla="*/ 241935 h 5903713"/>
                  <a:gd name="connsiteX3" fmla="*/ 239204 w 1934654"/>
                  <a:gd name="connsiteY3" fmla="*/ 381000 h 5903713"/>
                  <a:gd name="connsiteX4" fmla="*/ 203009 w 1934654"/>
                  <a:gd name="connsiteY4" fmla="*/ 546735 h 5903713"/>
                  <a:gd name="connsiteX5" fmla="*/ 163004 w 1934654"/>
                  <a:gd name="connsiteY5" fmla="*/ 670560 h 5903713"/>
                  <a:gd name="connsiteX6" fmla="*/ 124904 w 1934654"/>
                  <a:gd name="connsiteY6" fmla="*/ 788670 h 5903713"/>
                  <a:gd name="connsiteX7" fmla="*/ 105854 w 1934654"/>
                  <a:gd name="connsiteY7" fmla="*/ 864870 h 5903713"/>
                  <a:gd name="connsiteX8" fmla="*/ 88709 w 1934654"/>
                  <a:gd name="connsiteY8" fmla="*/ 960120 h 5903713"/>
                  <a:gd name="connsiteX9" fmla="*/ 84899 w 1934654"/>
                  <a:gd name="connsiteY9" fmla="*/ 1053465 h 5903713"/>
                  <a:gd name="connsiteX10" fmla="*/ 86804 w 1934654"/>
                  <a:gd name="connsiteY10" fmla="*/ 1120140 h 5903713"/>
                  <a:gd name="connsiteX11" fmla="*/ 98234 w 1934654"/>
                  <a:gd name="connsiteY11" fmla="*/ 1179195 h 5903713"/>
                  <a:gd name="connsiteX12" fmla="*/ 142049 w 1934654"/>
                  <a:gd name="connsiteY12" fmla="*/ 1247775 h 5903713"/>
                  <a:gd name="connsiteX13" fmla="*/ 206819 w 1934654"/>
                  <a:gd name="connsiteY13" fmla="*/ 1346835 h 5903713"/>
                  <a:gd name="connsiteX14" fmla="*/ 349694 w 1934654"/>
                  <a:gd name="connsiteY14" fmla="*/ 1524000 h 5903713"/>
                  <a:gd name="connsiteX15" fmla="*/ 450659 w 1934654"/>
                  <a:gd name="connsiteY15" fmla="*/ 1663065 h 5903713"/>
                  <a:gd name="connsiteX16" fmla="*/ 542099 w 1934654"/>
                  <a:gd name="connsiteY16" fmla="*/ 1796415 h 5903713"/>
                  <a:gd name="connsiteX17" fmla="*/ 593534 w 1934654"/>
                  <a:gd name="connsiteY17" fmla="*/ 1885950 h 5903713"/>
                  <a:gd name="connsiteX18" fmla="*/ 648779 w 1934654"/>
                  <a:gd name="connsiteY18" fmla="*/ 1986915 h 5903713"/>
                  <a:gd name="connsiteX19" fmla="*/ 696403 w 1934654"/>
                  <a:gd name="connsiteY19" fmla="*/ 2093594 h 5903713"/>
                  <a:gd name="connsiteX20" fmla="*/ 745933 w 1934654"/>
                  <a:gd name="connsiteY20" fmla="*/ 2242184 h 5903713"/>
                  <a:gd name="connsiteX21" fmla="*/ 774507 w 1934654"/>
                  <a:gd name="connsiteY21" fmla="*/ 2371723 h 5903713"/>
                  <a:gd name="connsiteX22" fmla="*/ 791652 w 1934654"/>
                  <a:gd name="connsiteY22" fmla="*/ 2480308 h 5903713"/>
                  <a:gd name="connsiteX23" fmla="*/ 801177 w 1934654"/>
                  <a:gd name="connsiteY23" fmla="*/ 2625088 h 5903713"/>
                  <a:gd name="connsiteX24" fmla="*/ 793558 w 1934654"/>
                  <a:gd name="connsiteY24" fmla="*/ 2737483 h 5903713"/>
                  <a:gd name="connsiteX25" fmla="*/ 780223 w 1934654"/>
                  <a:gd name="connsiteY25" fmla="*/ 2836543 h 5903713"/>
                  <a:gd name="connsiteX26" fmla="*/ 753553 w 1934654"/>
                  <a:gd name="connsiteY26" fmla="*/ 2941318 h 5903713"/>
                  <a:gd name="connsiteX27" fmla="*/ 704023 w 1934654"/>
                  <a:gd name="connsiteY27" fmla="*/ 3065142 h 5903713"/>
                  <a:gd name="connsiteX28" fmla="*/ 660208 w 1934654"/>
                  <a:gd name="connsiteY28" fmla="*/ 3150867 h 5903713"/>
                  <a:gd name="connsiteX29" fmla="*/ 566863 w 1934654"/>
                  <a:gd name="connsiteY29" fmla="*/ 3305172 h 5903713"/>
                  <a:gd name="connsiteX30" fmla="*/ 330643 w 1934654"/>
                  <a:gd name="connsiteY30" fmla="*/ 3587112 h 5903713"/>
                  <a:gd name="connsiteX31" fmla="*/ 180148 w 1934654"/>
                  <a:gd name="connsiteY31" fmla="*/ 3752846 h 5903713"/>
                  <a:gd name="connsiteX32" fmla="*/ 140143 w 1934654"/>
                  <a:gd name="connsiteY32" fmla="*/ 3806186 h 5903713"/>
                  <a:gd name="connsiteX33" fmla="*/ 56323 w 1934654"/>
                  <a:gd name="connsiteY33" fmla="*/ 3941441 h 5903713"/>
                  <a:gd name="connsiteX34" fmla="*/ 4889 w 1934654"/>
                  <a:gd name="connsiteY34" fmla="*/ 4082411 h 5903713"/>
                  <a:gd name="connsiteX35" fmla="*/ 2984 w 1934654"/>
                  <a:gd name="connsiteY35" fmla="*/ 4225286 h 5903713"/>
                  <a:gd name="connsiteX36" fmla="*/ 58229 w 1934654"/>
                  <a:gd name="connsiteY36" fmla="*/ 4343395 h 5903713"/>
                  <a:gd name="connsiteX37" fmla="*/ 130619 w 1934654"/>
                  <a:gd name="connsiteY37" fmla="*/ 4451980 h 5903713"/>
                  <a:gd name="connsiteX38" fmla="*/ 222059 w 1934654"/>
                  <a:gd name="connsiteY38" fmla="*/ 4543420 h 5903713"/>
                  <a:gd name="connsiteX39" fmla="*/ 345884 w 1934654"/>
                  <a:gd name="connsiteY39" fmla="*/ 4653910 h 5903713"/>
                  <a:gd name="connsiteX40" fmla="*/ 494474 w 1934654"/>
                  <a:gd name="connsiteY40" fmla="*/ 4772019 h 5903713"/>
                  <a:gd name="connsiteX41" fmla="*/ 989774 w 1934654"/>
                  <a:gd name="connsiteY41" fmla="*/ 5092059 h 5903713"/>
                  <a:gd name="connsiteX42" fmla="*/ 1111694 w 1934654"/>
                  <a:gd name="connsiteY42" fmla="*/ 5179689 h 5903713"/>
                  <a:gd name="connsiteX43" fmla="*/ 1216468 w 1934654"/>
                  <a:gd name="connsiteY43" fmla="*/ 5326374 h 5903713"/>
                  <a:gd name="connsiteX44" fmla="*/ 1326958 w 1934654"/>
                  <a:gd name="connsiteY44" fmla="*/ 5497824 h 5903713"/>
                  <a:gd name="connsiteX45" fmla="*/ 1477453 w 1934654"/>
                  <a:gd name="connsiteY45" fmla="*/ 5676893 h 5903713"/>
                  <a:gd name="connsiteX46" fmla="*/ 1597467 w 1934654"/>
                  <a:gd name="connsiteY46" fmla="*/ 5785478 h 5903713"/>
                  <a:gd name="connsiteX47" fmla="*/ 1692717 w 1934654"/>
                  <a:gd name="connsiteY47" fmla="*/ 5854058 h 5903713"/>
                  <a:gd name="connsiteX48" fmla="*/ 1829877 w 1934654"/>
                  <a:gd name="connsiteY48" fmla="*/ 5897873 h 5903713"/>
                  <a:gd name="connsiteX49" fmla="*/ 1934654 w 1934654"/>
                  <a:gd name="connsiteY49" fmla="*/ 5901690 h 5903713"/>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262314 w 2262314"/>
                  <a:gd name="connsiteY49" fmla="*/ 5928360 h 5928360"/>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151822 w 2262314"/>
                  <a:gd name="connsiteY49" fmla="*/ 5920732 h 5928360"/>
                  <a:gd name="connsiteX50" fmla="*/ 2262314 w 2262314"/>
                  <a:gd name="connsiteY50" fmla="*/ 5928360 h 5928360"/>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422334 w 2422334"/>
                  <a:gd name="connsiteY50"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298507 w 2422334"/>
                  <a:gd name="connsiteY50" fmla="*/ 595121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11842 w 2422334"/>
                  <a:gd name="connsiteY50" fmla="*/ 593978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42322 w 2422334"/>
                  <a:gd name="connsiteY50" fmla="*/ 5945497 h 5972175"/>
                  <a:gd name="connsiteX51" fmla="*/ 2422334 w 2422334"/>
                  <a:gd name="connsiteY51" fmla="*/ 5972175 h 597217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610929 w 2610929"/>
                  <a:gd name="connsiteY51"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610929 w 2610929"/>
                  <a:gd name="connsiteY52"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69017 w 2610929"/>
                  <a:gd name="connsiteY52" fmla="*/ 6033127 h 6071235"/>
                  <a:gd name="connsiteX53" fmla="*/ 2610929 w 2610929"/>
                  <a:gd name="connsiteY53" fmla="*/ 6071235 h 6071235"/>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778569 w 2778569"/>
                  <a:gd name="connsiteY53"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58552 w 2778569"/>
                  <a:gd name="connsiteY53" fmla="*/ 6134091 h 6267450"/>
                  <a:gd name="connsiteX54" fmla="*/ 2778569 w 2778569"/>
                  <a:gd name="connsiteY54"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73792 w 2778569"/>
                  <a:gd name="connsiteY53" fmla="*/ 6122661 h 6267450"/>
                  <a:gd name="connsiteX54" fmla="*/ 2778569 w 2778569"/>
                  <a:gd name="connsiteY54" fmla="*/ 6267450 h 626745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78569 w 2778569"/>
                  <a:gd name="connsiteY54" fmla="*/ 6275070 h 627507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23322 w 2778569"/>
                  <a:gd name="connsiteY54" fmla="*/ 6198861 h 6275070"/>
                  <a:gd name="connsiteX55" fmla="*/ 2778569 w 2778569"/>
                  <a:gd name="connsiteY55" fmla="*/ 6275070 h 627507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864294 w 2864294"/>
                  <a:gd name="connsiteY55"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61421 w 2864294"/>
                  <a:gd name="connsiteY55" fmla="*/ 6303636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30001 w 2864294"/>
                  <a:gd name="connsiteY56" fmla="*/ 6448416 h 6553200"/>
                  <a:gd name="connsiteX57" fmla="*/ 2864294 w 2864294"/>
                  <a:gd name="connsiteY57"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43336 w 2864294"/>
                  <a:gd name="connsiteY56" fmla="*/ 6448416 h 6553200"/>
                  <a:gd name="connsiteX57" fmla="*/ 2864294 w 2864294"/>
                  <a:gd name="connsiteY57" fmla="*/ 6553200 h 6553200"/>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900489 w 2900489"/>
                  <a:gd name="connsiteY57"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900489 w 2900489"/>
                  <a:gd name="connsiteY58"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892866 w 2900489"/>
                  <a:gd name="connsiteY58" fmla="*/ 6720831 h 6757035"/>
                  <a:gd name="connsiteX59" fmla="*/ 2900489 w 2900489"/>
                  <a:gd name="connsiteY59" fmla="*/ 6757035 h 6757035"/>
                  <a:gd name="connsiteX0" fmla="*/ 241109 w 2915729"/>
                  <a:gd name="connsiteY0" fmla="*/ 0 h 6844665"/>
                  <a:gd name="connsiteX1" fmla="*/ 263969 w 2915729"/>
                  <a:gd name="connsiteY1" fmla="*/ 87630 h 6844665"/>
                  <a:gd name="connsiteX2" fmla="*/ 256349 w 2915729"/>
                  <a:gd name="connsiteY2" fmla="*/ 241935 h 6844665"/>
                  <a:gd name="connsiteX3" fmla="*/ 239204 w 2915729"/>
                  <a:gd name="connsiteY3" fmla="*/ 381000 h 6844665"/>
                  <a:gd name="connsiteX4" fmla="*/ 203009 w 2915729"/>
                  <a:gd name="connsiteY4" fmla="*/ 546735 h 6844665"/>
                  <a:gd name="connsiteX5" fmla="*/ 163004 w 2915729"/>
                  <a:gd name="connsiteY5" fmla="*/ 670560 h 6844665"/>
                  <a:gd name="connsiteX6" fmla="*/ 124904 w 2915729"/>
                  <a:gd name="connsiteY6" fmla="*/ 788670 h 6844665"/>
                  <a:gd name="connsiteX7" fmla="*/ 105854 w 2915729"/>
                  <a:gd name="connsiteY7" fmla="*/ 864870 h 6844665"/>
                  <a:gd name="connsiteX8" fmla="*/ 88709 w 2915729"/>
                  <a:gd name="connsiteY8" fmla="*/ 960120 h 6844665"/>
                  <a:gd name="connsiteX9" fmla="*/ 84899 w 2915729"/>
                  <a:gd name="connsiteY9" fmla="*/ 1053465 h 6844665"/>
                  <a:gd name="connsiteX10" fmla="*/ 86804 w 2915729"/>
                  <a:gd name="connsiteY10" fmla="*/ 1120140 h 6844665"/>
                  <a:gd name="connsiteX11" fmla="*/ 98234 w 2915729"/>
                  <a:gd name="connsiteY11" fmla="*/ 1179195 h 6844665"/>
                  <a:gd name="connsiteX12" fmla="*/ 142049 w 2915729"/>
                  <a:gd name="connsiteY12" fmla="*/ 1247775 h 6844665"/>
                  <a:gd name="connsiteX13" fmla="*/ 206819 w 2915729"/>
                  <a:gd name="connsiteY13" fmla="*/ 1346835 h 6844665"/>
                  <a:gd name="connsiteX14" fmla="*/ 349694 w 2915729"/>
                  <a:gd name="connsiteY14" fmla="*/ 1524000 h 6844665"/>
                  <a:gd name="connsiteX15" fmla="*/ 450659 w 2915729"/>
                  <a:gd name="connsiteY15" fmla="*/ 1663065 h 6844665"/>
                  <a:gd name="connsiteX16" fmla="*/ 542099 w 2915729"/>
                  <a:gd name="connsiteY16" fmla="*/ 1796415 h 6844665"/>
                  <a:gd name="connsiteX17" fmla="*/ 593534 w 2915729"/>
                  <a:gd name="connsiteY17" fmla="*/ 1885950 h 6844665"/>
                  <a:gd name="connsiteX18" fmla="*/ 648779 w 2915729"/>
                  <a:gd name="connsiteY18" fmla="*/ 1986915 h 6844665"/>
                  <a:gd name="connsiteX19" fmla="*/ 696403 w 2915729"/>
                  <a:gd name="connsiteY19" fmla="*/ 2093594 h 6844665"/>
                  <a:gd name="connsiteX20" fmla="*/ 745933 w 2915729"/>
                  <a:gd name="connsiteY20" fmla="*/ 2242184 h 6844665"/>
                  <a:gd name="connsiteX21" fmla="*/ 774507 w 2915729"/>
                  <a:gd name="connsiteY21" fmla="*/ 2371723 h 6844665"/>
                  <a:gd name="connsiteX22" fmla="*/ 791652 w 2915729"/>
                  <a:gd name="connsiteY22" fmla="*/ 2480308 h 6844665"/>
                  <a:gd name="connsiteX23" fmla="*/ 801177 w 2915729"/>
                  <a:gd name="connsiteY23" fmla="*/ 2625088 h 6844665"/>
                  <a:gd name="connsiteX24" fmla="*/ 793558 w 2915729"/>
                  <a:gd name="connsiteY24" fmla="*/ 2737483 h 6844665"/>
                  <a:gd name="connsiteX25" fmla="*/ 780223 w 2915729"/>
                  <a:gd name="connsiteY25" fmla="*/ 2836543 h 6844665"/>
                  <a:gd name="connsiteX26" fmla="*/ 753553 w 2915729"/>
                  <a:gd name="connsiteY26" fmla="*/ 2941318 h 6844665"/>
                  <a:gd name="connsiteX27" fmla="*/ 704023 w 2915729"/>
                  <a:gd name="connsiteY27" fmla="*/ 3065142 h 6844665"/>
                  <a:gd name="connsiteX28" fmla="*/ 660208 w 2915729"/>
                  <a:gd name="connsiteY28" fmla="*/ 3150867 h 6844665"/>
                  <a:gd name="connsiteX29" fmla="*/ 566863 w 2915729"/>
                  <a:gd name="connsiteY29" fmla="*/ 3305172 h 6844665"/>
                  <a:gd name="connsiteX30" fmla="*/ 330643 w 2915729"/>
                  <a:gd name="connsiteY30" fmla="*/ 3587112 h 6844665"/>
                  <a:gd name="connsiteX31" fmla="*/ 180148 w 2915729"/>
                  <a:gd name="connsiteY31" fmla="*/ 3752846 h 6844665"/>
                  <a:gd name="connsiteX32" fmla="*/ 140143 w 2915729"/>
                  <a:gd name="connsiteY32" fmla="*/ 3806186 h 6844665"/>
                  <a:gd name="connsiteX33" fmla="*/ 56323 w 2915729"/>
                  <a:gd name="connsiteY33" fmla="*/ 3941441 h 6844665"/>
                  <a:gd name="connsiteX34" fmla="*/ 4889 w 2915729"/>
                  <a:gd name="connsiteY34" fmla="*/ 4082411 h 6844665"/>
                  <a:gd name="connsiteX35" fmla="*/ 2984 w 2915729"/>
                  <a:gd name="connsiteY35" fmla="*/ 4225286 h 6844665"/>
                  <a:gd name="connsiteX36" fmla="*/ 58229 w 2915729"/>
                  <a:gd name="connsiteY36" fmla="*/ 4343395 h 6844665"/>
                  <a:gd name="connsiteX37" fmla="*/ 130619 w 2915729"/>
                  <a:gd name="connsiteY37" fmla="*/ 4451980 h 6844665"/>
                  <a:gd name="connsiteX38" fmla="*/ 222059 w 2915729"/>
                  <a:gd name="connsiteY38" fmla="*/ 4543420 h 6844665"/>
                  <a:gd name="connsiteX39" fmla="*/ 345884 w 2915729"/>
                  <a:gd name="connsiteY39" fmla="*/ 4653910 h 6844665"/>
                  <a:gd name="connsiteX40" fmla="*/ 494474 w 2915729"/>
                  <a:gd name="connsiteY40" fmla="*/ 4772019 h 6844665"/>
                  <a:gd name="connsiteX41" fmla="*/ 989774 w 2915729"/>
                  <a:gd name="connsiteY41" fmla="*/ 5092059 h 6844665"/>
                  <a:gd name="connsiteX42" fmla="*/ 1111694 w 2915729"/>
                  <a:gd name="connsiteY42" fmla="*/ 5179689 h 6844665"/>
                  <a:gd name="connsiteX43" fmla="*/ 1216468 w 2915729"/>
                  <a:gd name="connsiteY43" fmla="*/ 5326374 h 6844665"/>
                  <a:gd name="connsiteX44" fmla="*/ 1326958 w 2915729"/>
                  <a:gd name="connsiteY44" fmla="*/ 5497824 h 6844665"/>
                  <a:gd name="connsiteX45" fmla="*/ 1477453 w 2915729"/>
                  <a:gd name="connsiteY45" fmla="*/ 5676893 h 6844665"/>
                  <a:gd name="connsiteX46" fmla="*/ 1597467 w 2915729"/>
                  <a:gd name="connsiteY46" fmla="*/ 5785478 h 6844665"/>
                  <a:gd name="connsiteX47" fmla="*/ 1692717 w 2915729"/>
                  <a:gd name="connsiteY47" fmla="*/ 5854058 h 6844665"/>
                  <a:gd name="connsiteX48" fmla="*/ 1829877 w 2915729"/>
                  <a:gd name="connsiteY48" fmla="*/ 5897873 h 6844665"/>
                  <a:gd name="connsiteX49" fmla="*/ 2151822 w 2915729"/>
                  <a:gd name="connsiteY49" fmla="*/ 5920732 h 6844665"/>
                  <a:gd name="connsiteX50" fmla="*/ 2342322 w 2915729"/>
                  <a:gd name="connsiteY50" fmla="*/ 5945497 h 6844665"/>
                  <a:gd name="connsiteX51" fmla="*/ 2471862 w 2915729"/>
                  <a:gd name="connsiteY51" fmla="*/ 5983597 h 6844665"/>
                  <a:gd name="connsiteX52" fmla="*/ 2569017 w 2915729"/>
                  <a:gd name="connsiteY52" fmla="*/ 6033127 h 6844665"/>
                  <a:gd name="connsiteX53" fmla="*/ 2673792 w 2915729"/>
                  <a:gd name="connsiteY53" fmla="*/ 6122661 h 6844665"/>
                  <a:gd name="connsiteX54" fmla="*/ 2723322 w 2915729"/>
                  <a:gd name="connsiteY54" fmla="*/ 6198861 h 6844665"/>
                  <a:gd name="connsiteX55" fmla="*/ 2791901 w 2915729"/>
                  <a:gd name="connsiteY55" fmla="*/ 6294111 h 6844665"/>
                  <a:gd name="connsiteX56" fmla="*/ 2843336 w 2915729"/>
                  <a:gd name="connsiteY56" fmla="*/ 6448416 h 6844665"/>
                  <a:gd name="connsiteX57" fmla="*/ 2875721 w 2915729"/>
                  <a:gd name="connsiteY57" fmla="*/ 6617961 h 6844665"/>
                  <a:gd name="connsiteX58" fmla="*/ 2892866 w 2915729"/>
                  <a:gd name="connsiteY58" fmla="*/ 6720831 h 6844665"/>
                  <a:gd name="connsiteX59" fmla="*/ 2915729 w 2915729"/>
                  <a:gd name="connsiteY59" fmla="*/ 6844665 h 6844665"/>
                  <a:gd name="connsiteX0" fmla="*/ 241109 w 2923349"/>
                  <a:gd name="connsiteY0" fmla="*/ 0 h 6844665"/>
                  <a:gd name="connsiteX1" fmla="*/ 263969 w 2923349"/>
                  <a:gd name="connsiteY1" fmla="*/ 87630 h 6844665"/>
                  <a:gd name="connsiteX2" fmla="*/ 256349 w 2923349"/>
                  <a:gd name="connsiteY2" fmla="*/ 241935 h 6844665"/>
                  <a:gd name="connsiteX3" fmla="*/ 239204 w 2923349"/>
                  <a:gd name="connsiteY3" fmla="*/ 381000 h 6844665"/>
                  <a:gd name="connsiteX4" fmla="*/ 203009 w 2923349"/>
                  <a:gd name="connsiteY4" fmla="*/ 546735 h 6844665"/>
                  <a:gd name="connsiteX5" fmla="*/ 163004 w 2923349"/>
                  <a:gd name="connsiteY5" fmla="*/ 670560 h 6844665"/>
                  <a:gd name="connsiteX6" fmla="*/ 124904 w 2923349"/>
                  <a:gd name="connsiteY6" fmla="*/ 788670 h 6844665"/>
                  <a:gd name="connsiteX7" fmla="*/ 105854 w 2923349"/>
                  <a:gd name="connsiteY7" fmla="*/ 864870 h 6844665"/>
                  <a:gd name="connsiteX8" fmla="*/ 88709 w 2923349"/>
                  <a:gd name="connsiteY8" fmla="*/ 960120 h 6844665"/>
                  <a:gd name="connsiteX9" fmla="*/ 84899 w 2923349"/>
                  <a:gd name="connsiteY9" fmla="*/ 1053465 h 6844665"/>
                  <a:gd name="connsiteX10" fmla="*/ 86804 w 2923349"/>
                  <a:gd name="connsiteY10" fmla="*/ 1120140 h 6844665"/>
                  <a:gd name="connsiteX11" fmla="*/ 98234 w 2923349"/>
                  <a:gd name="connsiteY11" fmla="*/ 1179195 h 6844665"/>
                  <a:gd name="connsiteX12" fmla="*/ 142049 w 2923349"/>
                  <a:gd name="connsiteY12" fmla="*/ 1247775 h 6844665"/>
                  <a:gd name="connsiteX13" fmla="*/ 206819 w 2923349"/>
                  <a:gd name="connsiteY13" fmla="*/ 1346835 h 6844665"/>
                  <a:gd name="connsiteX14" fmla="*/ 349694 w 2923349"/>
                  <a:gd name="connsiteY14" fmla="*/ 1524000 h 6844665"/>
                  <a:gd name="connsiteX15" fmla="*/ 450659 w 2923349"/>
                  <a:gd name="connsiteY15" fmla="*/ 1663065 h 6844665"/>
                  <a:gd name="connsiteX16" fmla="*/ 542099 w 2923349"/>
                  <a:gd name="connsiteY16" fmla="*/ 1796415 h 6844665"/>
                  <a:gd name="connsiteX17" fmla="*/ 593534 w 2923349"/>
                  <a:gd name="connsiteY17" fmla="*/ 1885950 h 6844665"/>
                  <a:gd name="connsiteX18" fmla="*/ 648779 w 2923349"/>
                  <a:gd name="connsiteY18" fmla="*/ 1986915 h 6844665"/>
                  <a:gd name="connsiteX19" fmla="*/ 696403 w 2923349"/>
                  <a:gd name="connsiteY19" fmla="*/ 2093594 h 6844665"/>
                  <a:gd name="connsiteX20" fmla="*/ 745933 w 2923349"/>
                  <a:gd name="connsiteY20" fmla="*/ 2242184 h 6844665"/>
                  <a:gd name="connsiteX21" fmla="*/ 774507 w 2923349"/>
                  <a:gd name="connsiteY21" fmla="*/ 2371723 h 6844665"/>
                  <a:gd name="connsiteX22" fmla="*/ 791652 w 2923349"/>
                  <a:gd name="connsiteY22" fmla="*/ 2480308 h 6844665"/>
                  <a:gd name="connsiteX23" fmla="*/ 801177 w 2923349"/>
                  <a:gd name="connsiteY23" fmla="*/ 2625088 h 6844665"/>
                  <a:gd name="connsiteX24" fmla="*/ 793558 w 2923349"/>
                  <a:gd name="connsiteY24" fmla="*/ 2737483 h 6844665"/>
                  <a:gd name="connsiteX25" fmla="*/ 780223 w 2923349"/>
                  <a:gd name="connsiteY25" fmla="*/ 2836543 h 6844665"/>
                  <a:gd name="connsiteX26" fmla="*/ 753553 w 2923349"/>
                  <a:gd name="connsiteY26" fmla="*/ 2941318 h 6844665"/>
                  <a:gd name="connsiteX27" fmla="*/ 704023 w 2923349"/>
                  <a:gd name="connsiteY27" fmla="*/ 3065142 h 6844665"/>
                  <a:gd name="connsiteX28" fmla="*/ 660208 w 2923349"/>
                  <a:gd name="connsiteY28" fmla="*/ 3150867 h 6844665"/>
                  <a:gd name="connsiteX29" fmla="*/ 566863 w 2923349"/>
                  <a:gd name="connsiteY29" fmla="*/ 3305172 h 6844665"/>
                  <a:gd name="connsiteX30" fmla="*/ 330643 w 2923349"/>
                  <a:gd name="connsiteY30" fmla="*/ 3587112 h 6844665"/>
                  <a:gd name="connsiteX31" fmla="*/ 180148 w 2923349"/>
                  <a:gd name="connsiteY31" fmla="*/ 3752846 h 6844665"/>
                  <a:gd name="connsiteX32" fmla="*/ 140143 w 2923349"/>
                  <a:gd name="connsiteY32" fmla="*/ 3806186 h 6844665"/>
                  <a:gd name="connsiteX33" fmla="*/ 56323 w 2923349"/>
                  <a:gd name="connsiteY33" fmla="*/ 3941441 h 6844665"/>
                  <a:gd name="connsiteX34" fmla="*/ 4889 w 2923349"/>
                  <a:gd name="connsiteY34" fmla="*/ 4082411 h 6844665"/>
                  <a:gd name="connsiteX35" fmla="*/ 2984 w 2923349"/>
                  <a:gd name="connsiteY35" fmla="*/ 4225286 h 6844665"/>
                  <a:gd name="connsiteX36" fmla="*/ 58229 w 2923349"/>
                  <a:gd name="connsiteY36" fmla="*/ 4343395 h 6844665"/>
                  <a:gd name="connsiteX37" fmla="*/ 130619 w 2923349"/>
                  <a:gd name="connsiteY37" fmla="*/ 4451980 h 6844665"/>
                  <a:gd name="connsiteX38" fmla="*/ 222059 w 2923349"/>
                  <a:gd name="connsiteY38" fmla="*/ 4543420 h 6844665"/>
                  <a:gd name="connsiteX39" fmla="*/ 345884 w 2923349"/>
                  <a:gd name="connsiteY39" fmla="*/ 4653910 h 6844665"/>
                  <a:gd name="connsiteX40" fmla="*/ 494474 w 2923349"/>
                  <a:gd name="connsiteY40" fmla="*/ 4772019 h 6844665"/>
                  <a:gd name="connsiteX41" fmla="*/ 989774 w 2923349"/>
                  <a:gd name="connsiteY41" fmla="*/ 5092059 h 6844665"/>
                  <a:gd name="connsiteX42" fmla="*/ 1111694 w 2923349"/>
                  <a:gd name="connsiteY42" fmla="*/ 5179689 h 6844665"/>
                  <a:gd name="connsiteX43" fmla="*/ 1216468 w 2923349"/>
                  <a:gd name="connsiteY43" fmla="*/ 5326374 h 6844665"/>
                  <a:gd name="connsiteX44" fmla="*/ 1326958 w 2923349"/>
                  <a:gd name="connsiteY44" fmla="*/ 5497824 h 6844665"/>
                  <a:gd name="connsiteX45" fmla="*/ 1477453 w 2923349"/>
                  <a:gd name="connsiteY45" fmla="*/ 5676893 h 6844665"/>
                  <a:gd name="connsiteX46" fmla="*/ 1597467 w 2923349"/>
                  <a:gd name="connsiteY46" fmla="*/ 5785478 h 6844665"/>
                  <a:gd name="connsiteX47" fmla="*/ 1692717 w 2923349"/>
                  <a:gd name="connsiteY47" fmla="*/ 5854058 h 6844665"/>
                  <a:gd name="connsiteX48" fmla="*/ 1829877 w 2923349"/>
                  <a:gd name="connsiteY48" fmla="*/ 5897873 h 6844665"/>
                  <a:gd name="connsiteX49" fmla="*/ 2151822 w 2923349"/>
                  <a:gd name="connsiteY49" fmla="*/ 5920732 h 6844665"/>
                  <a:gd name="connsiteX50" fmla="*/ 2342322 w 2923349"/>
                  <a:gd name="connsiteY50" fmla="*/ 5945497 h 6844665"/>
                  <a:gd name="connsiteX51" fmla="*/ 2471862 w 2923349"/>
                  <a:gd name="connsiteY51" fmla="*/ 5983597 h 6844665"/>
                  <a:gd name="connsiteX52" fmla="*/ 2569017 w 2923349"/>
                  <a:gd name="connsiteY52" fmla="*/ 6033127 h 6844665"/>
                  <a:gd name="connsiteX53" fmla="*/ 2673792 w 2923349"/>
                  <a:gd name="connsiteY53" fmla="*/ 6122661 h 6844665"/>
                  <a:gd name="connsiteX54" fmla="*/ 2723322 w 2923349"/>
                  <a:gd name="connsiteY54" fmla="*/ 6198861 h 6844665"/>
                  <a:gd name="connsiteX55" fmla="*/ 2791901 w 2923349"/>
                  <a:gd name="connsiteY55" fmla="*/ 6294111 h 6844665"/>
                  <a:gd name="connsiteX56" fmla="*/ 2843336 w 2923349"/>
                  <a:gd name="connsiteY56" fmla="*/ 6448416 h 6844665"/>
                  <a:gd name="connsiteX57" fmla="*/ 2875721 w 2923349"/>
                  <a:gd name="connsiteY57" fmla="*/ 6617961 h 6844665"/>
                  <a:gd name="connsiteX58" fmla="*/ 2892866 w 2923349"/>
                  <a:gd name="connsiteY58" fmla="*/ 6720831 h 6844665"/>
                  <a:gd name="connsiteX59" fmla="*/ 2923349 w 2923349"/>
                  <a:gd name="connsiteY59" fmla="*/ 6844665 h 6844665"/>
                  <a:gd name="connsiteX0" fmla="*/ 241109 w 2932874"/>
                  <a:gd name="connsiteY0" fmla="*/ 0 h 6873240"/>
                  <a:gd name="connsiteX1" fmla="*/ 263969 w 2932874"/>
                  <a:gd name="connsiteY1" fmla="*/ 87630 h 6873240"/>
                  <a:gd name="connsiteX2" fmla="*/ 256349 w 2932874"/>
                  <a:gd name="connsiteY2" fmla="*/ 241935 h 6873240"/>
                  <a:gd name="connsiteX3" fmla="*/ 239204 w 2932874"/>
                  <a:gd name="connsiteY3" fmla="*/ 381000 h 6873240"/>
                  <a:gd name="connsiteX4" fmla="*/ 203009 w 2932874"/>
                  <a:gd name="connsiteY4" fmla="*/ 546735 h 6873240"/>
                  <a:gd name="connsiteX5" fmla="*/ 163004 w 2932874"/>
                  <a:gd name="connsiteY5" fmla="*/ 670560 h 6873240"/>
                  <a:gd name="connsiteX6" fmla="*/ 124904 w 2932874"/>
                  <a:gd name="connsiteY6" fmla="*/ 788670 h 6873240"/>
                  <a:gd name="connsiteX7" fmla="*/ 105854 w 2932874"/>
                  <a:gd name="connsiteY7" fmla="*/ 864870 h 6873240"/>
                  <a:gd name="connsiteX8" fmla="*/ 88709 w 2932874"/>
                  <a:gd name="connsiteY8" fmla="*/ 960120 h 6873240"/>
                  <a:gd name="connsiteX9" fmla="*/ 84899 w 2932874"/>
                  <a:gd name="connsiteY9" fmla="*/ 1053465 h 6873240"/>
                  <a:gd name="connsiteX10" fmla="*/ 86804 w 2932874"/>
                  <a:gd name="connsiteY10" fmla="*/ 1120140 h 6873240"/>
                  <a:gd name="connsiteX11" fmla="*/ 98234 w 2932874"/>
                  <a:gd name="connsiteY11" fmla="*/ 1179195 h 6873240"/>
                  <a:gd name="connsiteX12" fmla="*/ 142049 w 2932874"/>
                  <a:gd name="connsiteY12" fmla="*/ 1247775 h 6873240"/>
                  <a:gd name="connsiteX13" fmla="*/ 206819 w 2932874"/>
                  <a:gd name="connsiteY13" fmla="*/ 1346835 h 6873240"/>
                  <a:gd name="connsiteX14" fmla="*/ 349694 w 2932874"/>
                  <a:gd name="connsiteY14" fmla="*/ 1524000 h 6873240"/>
                  <a:gd name="connsiteX15" fmla="*/ 450659 w 2932874"/>
                  <a:gd name="connsiteY15" fmla="*/ 1663065 h 6873240"/>
                  <a:gd name="connsiteX16" fmla="*/ 542099 w 2932874"/>
                  <a:gd name="connsiteY16" fmla="*/ 1796415 h 6873240"/>
                  <a:gd name="connsiteX17" fmla="*/ 593534 w 2932874"/>
                  <a:gd name="connsiteY17" fmla="*/ 1885950 h 6873240"/>
                  <a:gd name="connsiteX18" fmla="*/ 648779 w 2932874"/>
                  <a:gd name="connsiteY18" fmla="*/ 1986915 h 6873240"/>
                  <a:gd name="connsiteX19" fmla="*/ 696403 w 2932874"/>
                  <a:gd name="connsiteY19" fmla="*/ 2093594 h 6873240"/>
                  <a:gd name="connsiteX20" fmla="*/ 745933 w 2932874"/>
                  <a:gd name="connsiteY20" fmla="*/ 2242184 h 6873240"/>
                  <a:gd name="connsiteX21" fmla="*/ 774507 w 2932874"/>
                  <a:gd name="connsiteY21" fmla="*/ 2371723 h 6873240"/>
                  <a:gd name="connsiteX22" fmla="*/ 791652 w 2932874"/>
                  <a:gd name="connsiteY22" fmla="*/ 2480308 h 6873240"/>
                  <a:gd name="connsiteX23" fmla="*/ 801177 w 2932874"/>
                  <a:gd name="connsiteY23" fmla="*/ 2625088 h 6873240"/>
                  <a:gd name="connsiteX24" fmla="*/ 793558 w 2932874"/>
                  <a:gd name="connsiteY24" fmla="*/ 2737483 h 6873240"/>
                  <a:gd name="connsiteX25" fmla="*/ 780223 w 2932874"/>
                  <a:gd name="connsiteY25" fmla="*/ 2836543 h 6873240"/>
                  <a:gd name="connsiteX26" fmla="*/ 753553 w 2932874"/>
                  <a:gd name="connsiteY26" fmla="*/ 2941318 h 6873240"/>
                  <a:gd name="connsiteX27" fmla="*/ 704023 w 2932874"/>
                  <a:gd name="connsiteY27" fmla="*/ 3065142 h 6873240"/>
                  <a:gd name="connsiteX28" fmla="*/ 660208 w 2932874"/>
                  <a:gd name="connsiteY28" fmla="*/ 3150867 h 6873240"/>
                  <a:gd name="connsiteX29" fmla="*/ 566863 w 2932874"/>
                  <a:gd name="connsiteY29" fmla="*/ 3305172 h 6873240"/>
                  <a:gd name="connsiteX30" fmla="*/ 330643 w 2932874"/>
                  <a:gd name="connsiteY30" fmla="*/ 3587112 h 6873240"/>
                  <a:gd name="connsiteX31" fmla="*/ 180148 w 2932874"/>
                  <a:gd name="connsiteY31" fmla="*/ 3752846 h 6873240"/>
                  <a:gd name="connsiteX32" fmla="*/ 140143 w 2932874"/>
                  <a:gd name="connsiteY32" fmla="*/ 3806186 h 6873240"/>
                  <a:gd name="connsiteX33" fmla="*/ 56323 w 2932874"/>
                  <a:gd name="connsiteY33" fmla="*/ 3941441 h 6873240"/>
                  <a:gd name="connsiteX34" fmla="*/ 4889 w 2932874"/>
                  <a:gd name="connsiteY34" fmla="*/ 4082411 h 6873240"/>
                  <a:gd name="connsiteX35" fmla="*/ 2984 w 2932874"/>
                  <a:gd name="connsiteY35" fmla="*/ 4225286 h 6873240"/>
                  <a:gd name="connsiteX36" fmla="*/ 58229 w 2932874"/>
                  <a:gd name="connsiteY36" fmla="*/ 4343395 h 6873240"/>
                  <a:gd name="connsiteX37" fmla="*/ 130619 w 2932874"/>
                  <a:gd name="connsiteY37" fmla="*/ 4451980 h 6873240"/>
                  <a:gd name="connsiteX38" fmla="*/ 222059 w 2932874"/>
                  <a:gd name="connsiteY38" fmla="*/ 4543420 h 6873240"/>
                  <a:gd name="connsiteX39" fmla="*/ 345884 w 2932874"/>
                  <a:gd name="connsiteY39" fmla="*/ 4653910 h 6873240"/>
                  <a:gd name="connsiteX40" fmla="*/ 494474 w 2932874"/>
                  <a:gd name="connsiteY40" fmla="*/ 4772019 h 6873240"/>
                  <a:gd name="connsiteX41" fmla="*/ 989774 w 2932874"/>
                  <a:gd name="connsiteY41" fmla="*/ 5092059 h 6873240"/>
                  <a:gd name="connsiteX42" fmla="*/ 1111694 w 2932874"/>
                  <a:gd name="connsiteY42" fmla="*/ 5179689 h 6873240"/>
                  <a:gd name="connsiteX43" fmla="*/ 1216468 w 2932874"/>
                  <a:gd name="connsiteY43" fmla="*/ 5326374 h 6873240"/>
                  <a:gd name="connsiteX44" fmla="*/ 1326958 w 2932874"/>
                  <a:gd name="connsiteY44" fmla="*/ 5497824 h 6873240"/>
                  <a:gd name="connsiteX45" fmla="*/ 1477453 w 2932874"/>
                  <a:gd name="connsiteY45" fmla="*/ 5676893 h 6873240"/>
                  <a:gd name="connsiteX46" fmla="*/ 1597467 w 2932874"/>
                  <a:gd name="connsiteY46" fmla="*/ 5785478 h 6873240"/>
                  <a:gd name="connsiteX47" fmla="*/ 1692717 w 2932874"/>
                  <a:gd name="connsiteY47" fmla="*/ 5854058 h 6873240"/>
                  <a:gd name="connsiteX48" fmla="*/ 1829877 w 2932874"/>
                  <a:gd name="connsiteY48" fmla="*/ 5897873 h 6873240"/>
                  <a:gd name="connsiteX49" fmla="*/ 2151822 w 2932874"/>
                  <a:gd name="connsiteY49" fmla="*/ 5920732 h 6873240"/>
                  <a:gd name="connsiteX50" fmla="*/ 2342322 w 2932874"/>
                  <a:gd name="connsiteY50" fmla="*/ 5945497 h 6873240"/>
                  <a:gd name="connsiteX51" fmla="*/ 2471862 w 2932874"/>
                  <a:gd name="connsiteY51" fmla="*/ 5983597 h 6873240"/>
                  <a:gd name="connsiteX52" fmla="*/ 2569017 w 2932874"/>
                  <a:gd name="connsiteY52" fmla="*/ 6033127 h 6873240"/>
                  <a:gd name="connsiteX53" fmla="*/ 2673792 w 2932874"/>
                  <a:gd name="connsiteY53" fmla="*/ 6122661 h 6873240"/>
                  <a:gd name="connsiteX54" fmla="*/ 2723322 w 2932874"/>
                  <a:gd name="connsiteY54" fmla="*/ 6198861 h 6873240"/>
                  <a:gd name="connsiteX55" fmla="*/ 2791901 w 2932874"/>
                  <a:gd name="connsiteY55" fmla="*/ 6294111 h 6873240"/>
                  <a:gd name="connsiteX56" fmla="*/ 2843336 w 2932874"/>
                  <a:gd name="connsiteY56" fmla="*/ 6448416 h 6873240"/>
                  <a:gd name="connsiteX57" fmla="*/ 2875721 w 2932874"/>
                  <a:gd name="connsiteY57" fmla="*/ 6617961 h 6873240"/>
                  <a:gd name="connsiteX58" fmla="*/ 2892866 w 2932874"/>
                  <a:gd name="connsiteY58" fmla="*/ 6720831 h 6873240"/>
                  <a:gd name="connsiteX59" fmla="*/ 2932874 w 2932874"/>
                  <a:gd name="connsiteY59" fmla="*/ 6873240 h 687324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2866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1916 w 2915729"/>
                  <a:gd name="connsiteY59" fmla="*/ 6804650 h 6850380"/>
                  <a:gd name="connsiteX60" fmla="*/ 2915729 w 2915729"/>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23322 w 2917631"/>
                  <a:gd name="connsiteY54" fmla="*/ 6198861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8839 w 2917631"/>
                  <a:gd name="connsiteY42" fmla="*/ 518730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1219 w 2917631"/>
                  <a:gd name="connsiteY42" fmla="*/ 5193024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7681 w 2914203"/>
                  <a:gd name="connsiteY0" fmla="*/ 0 h 6850380"/>
                  <a:gd name="connsiteX1" fmla="*/ 260541 w 2914203"/>
                  <a:gd name="connsiteY1" fmla="*/ 87630 h 6850380"/>
                  <a:gd name="connsiteX2" fmla="*/ 252921 w 2914203"/>
                  <a:gd name="connsiteY2" fmla="*/ 241935 h 6850380"/>
                  <a:gd name="connsiteX3" fmla="*/ 235776 w 2914203"/>
                  <a:gd name="connsiteY3" fmla="*/ 381000 h 6850380"/>
                  <a:gd name="connsiteX4" fmla="*/ 199581 w 2914203"/>
                  <a:gd name="connsiteY4" fmla="*/ 546735 h 6850380"/>
                  <a:gd name="connsiteX5" fmla="*/ 159576 w 2914203"/>
                  <a:gd name="connsiteY5" fmla="*/ 670560 h 6850380"/>
                  <a:gd name="connsiteX6" fmla="*/ 121476 w 2914203"/>
                  <a:gd name="connsiteY6" fmla="*/ 788670 h 6850380"/>
                  <a:gd name="connsiteX7" fmla="*/ 102426 w 2914203"/>
                  <a:gd name="connsiteY7" fmla="*/ 864870 h 6850380"/>
                  <a:gd name="connsiteX8" fmla="*/ 85281 w 2914203"/>
                  <a:gd name="connsiteY8" fmla="*/ 960120 h 6850380"/>
                  <a:gd name="connsiteX9" fmla="*/ 81471 w 2914203"/>
                  <a:gd name="connsiteY9" fmla="*/ 1053465 h 6850380"/>
                  <a:gd name="connsiteX10" fmla="*/ 83376 w 2914203"/>
                  <a:gd name="connsiteY10" fmla="*/ 1120140 h 6850380"/>
                  <a:gd name="connsiteX11" fmla="*/ 94806 w 2914203"/>
                  <a:gd name="connsiteY11" fmla="*/ 1179195 h 6850380"/>
                  <a:gd name="connsiteX12" fmla="*/ 138621 w 2914203"/>
                  <a:gd name="connsiteY12" fmla="*/ 1247775 h 6850380"/>
                  <a:gd name="connsiteX13" fmla="*/ 203391 w 2914203"/>
                  <a:gd name="connsiteY13" fmla="*/ 1346835 h 6850380"/>
                  <a:gd name="connsiteX14" fmla="*/ 346266 w 2914203"/>
                  <a:gd name="connsiteY14" fmla="*/ 1524000 h 6850380"/>
                  <a:gd name="connsiteX15" fmla="*/ 447231 w 2914203"/>
                  <a:gd name="connsiteY15" fmla="*/ 1663065 h 6850380"/>
                  <a:gd name="connsiteX16" fmla="*/ 538671 w 2914203"/>
                  <a:gd name="connsiteY16" fmla="*/ 1796415 h 6850380"/>
                  <a:gd name="connsiteX17" fmla="*/ 590106 w 2914203"/>
                  <a:gd name="connsiteY17" fmla="*/ 1885950 h 6850380"/>
                  <a:gd name="connsiteX18" fmla="*/ 645351 w 2914203"/>
                  <a:gd name="connsiteY18" fmla="*/ 1986915 h 6850380"/>
                  <a:gd name="connsiteX19" fmla="*/ 692975 w 2914203"/>
                  <a:gd name="connsiteY19" fmla="*/ 2093594 h 6850380"/>
                  <a:gd name="connsiteX20" fmla="*/ 742505 w 2914203"/>
                  <a:gd name="connsiteY20" fmla="*/ 2242184 h 6850380"/>
                  <a:gd name="connsiteX21" fmla="*/ 771079 w 2914203"/>
                  <a:gd name="connsiteY21" fmla="*/ 2371723 h 6850380"/>
                  <a:gd name="connsiteX22" fmla="*/ 788224 w 2914203"/>
                  <a:gd name="connsiteY22" fmla="*/ 2480308 h 6850380"/>
                  <a:gd name="connsiteX23" fmla="*/ 797749 w 2914203"/>
                  <a:gd name="connsiteY23" fmla="*/ 2625088 h 6850380"/>
                  <a:gd name="connsiteX24" fmla="*/ 790130 w 2914203"/>
                  <a:gd name="connsiteY24" fmla="*/ 2737483 h 6850380"/>
                  <a:gd name="connsiteX25" fmla="*/ 776795 w 2914203"/>
                  <a:gd name="connsiteY25" fmla="*/ 2836543 h 6850380"/>
                  <a:gd name="connsiteX26" fmla="*/ 750125 w 2914203"/>
                  <a:gd name="connsiteY26" fmla="*/ 2941318 h 6850380"/>
                  <a:gd name="connsiteX27" fmla="*/ 700595 w 2914203"/>
                  <a:gd name="connsiteY27" fmla="*/ 3065142 h 6850380"/>
                  <a:gd name="connsiteX28" fmla="*/ 656780 w 2914203"/>
                  <a:gd name="connsiteY28" fmla="*/ 3150867 h 6850380"/>
                  <a:gd name="connsiteX29" fmla="*/ 563435 w 2914203"/>
                  <a:gd name="connsiteY29" fmla="*/ 3305172 h 6850380"/>
                  <a:gd name="connsiteX30" fmla="*/ 327215 w 2914203"/>
                  <a:gd name="connsiteY30" fmla="*/ 3587112 h 6850380"/>
                  <a:gd name="connsiteX31" fmla="*/ 176720 w 2914203"/>
                  <a:gd name="connsiteY31" fmla="*/ 3752846 h 6850380"/>
                  <a:gd name="connsiteX32" fmla="*/ 136715 w 2914203"/>
                  <a:gd name="connsiteY32" fmla="*/ 3806186 h 6850380"/>
                  <a:gd name="connsiteX33" fmla="*/ 52895 w 2914203"/>
                  <a:gd name="connsiteY33" fmla="*/ 3941441 h 6850380"/>
                  <a:gd name="connsiteX34" fmla="*/ 1461 w 2914203"/>
                  <a:gd name="connsiteY34" fmla="*/ 4082411 h 6850380"/>
                  <a:gd name="connsiteX35" fmla="*/ 16701 w 2914203"/>
                  <a:gd name="connsiteY35" fmla="*/ 4223381 h 6850380"/>
                  <a:gd name="connsiteX36" fmla="*/ 54801 w 2914203"/>
                  <a:gd name="connsiteY36" fmla="*/ 4343395 h 6850380"/>
                  <a:gd name="connsiteX37" fmla="*/ 127191 w 2914203"/>
                  <a:gd name="connsiteY37" fmla="*/ 4451980 h 6850380"/>
                  <a:gd name="connsiteX38" fmla="*/ 207201 w 2914203"/>
                  <a:gd name="connsiteY38" fmla="*/ 4543420 h 6850380"/>
                  <a:gd name="connsiteX39" fmla="*/ 334836 w 2914203"/>
                  <a:gd name="connsiteY39" fmla="*/ 4652005 h 6850380"/>
                  <a:gd name="connsiteX40" fmla="*/ 491046 w 2914203"/>
                  <a:gd name="connsiteY40" fmla="*/ 4772019 h 6850380"/>
                  <a:gd name="connsiteX41" fmla="*/ 986346 w 2914203"/>
                  <a:gd name="connsiteY41" fmla="*/ 5088249 h 6850380"/>
                  <a:gd name="connsiteX42" fmla="*/ 1115886 w 2914203"/>
                  <a:gd name="connsiteY42" fmla="*/ 5183499 h 6850380"/>
                  <a:gd name="connsiteX43" fmla="*/ 1205420 w 2914203"/>
                  <a:gd name="connsiteY43" fmla="*/ 5326374 h 6850380"/>
                  <a:gd name="connsiteX44" fmla="*/ 1323530 w 2914203"/>
                  <a:gd name="connsiteY44" fmla="*/ 5497824 h 6850380"/>
                  <a:gd name="connsiteX45" fmla="*/ 1474025 w 2914203"/>
                  <a:gd name="connsiteY45" fmla="*/ 5676893 h 6850380"/>
                  <a:gd name="connsiteX46" fmla="*/ 1559749 w 2914203"/>
                  <a:gd name="connsiteY46" fmla="*/ 5758808 h 6850380"/>
                  <a:gd name="connsiteX47" fmla="*/ 1683574 w 2914203"/>
                  <a:gd name="connsiteY47" fmla="*/ 5844533 h 6850380"/>
                  <a:gd name="connsiteX48" fmla="*/ 1826449 w 2914203"/>
                  <a:gd name="connsiteY48" fmla="*/ 5897873 h 6850380"/>
                  <a:gd name="connsiteX49" fmla="*/ 2140774 w 2914203"/>
                  <a:gd name="connsiteY49" fmla="*/ 5915017 h 6850380"/>
                  <a:gd name="connsiteX50" fmla="*/ 2338894 w 2914203"/>
                  <a:gd name="connsiteY50" fmla="*/ 5945497 h 6850380"/>
                  <a:gd name="connsiteX51" fmla="*/ 2468434 w 2914203"/>
                  <a:gd name="connsiteY51" fmla="*/ 5983597 h 6850380"/>
                  <a:gd name="connsiteX52" fmla="*/ 2565589 w 2914203"/>
                  <a:gd name="connsiteY52" fmla="*/ 6033127 h 6850380"/>
                  <a:gd name="connsiteX53" fmla="*/ 2653219 w 2914203"/>
                  <a:gd name="connsiteY53" fmla="*/ 6107421 h 6850380"/>
                  <a:gd name="connsiteX54" fmla="*/ 2729419 w 2914203"/>
                  <a:gd name="connsiteY54" fmla="*/ 6189336 h 6850380"/>
                  <a:gd name="connsiteX55" fmla="*/ 2788473 w 2914203"/>
                  <a:gd name="connsiteY55" fmla="*/ 6294111 h 6850380"/>
                  <a:gd name="connsiteX56" fmla="*/ 2839908 w 2914203"/>
                  <a:gd name="connsiteY56" fmla="*/ 6448416 h 6850380"/>
                  <a:gd name="connsiteX57" fmla="*/ 2872293 w 2914203"/>
                  <a:gd name="connsiteY57" fmla="*/ 6617961 h 6850380"/>
                  <a:gd name="connsiteX58" fmla="*/ 2895153 w 2914203"/>
                  <a:gd name="connsiteY58" fmla="*/ 6720831 h 6850380"/>
                  <a:gd name="connsiteX59" fmla="*/ 2914203 w 2914203"/>
                  <a:gd name="connsiteY59" fmla="*/ 6804650 h 6850380"/>
                  <a:gd name="connsiteX60" fmla="*/ 2912301 w 2914203"/>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08141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9480 w 2916002"/>
                  <a:gd name="connsiteY0" fmla="*/ 0 h 6850380"/>
                  <a:gd name="connsiteX1" fmla="*/ 262340 w 2916002"/>
                  <a:gd name="connsiteY1" fmla="*/ 87630 h 6850380"/>
                  <a:gd name="connsiteX2" fmla="*/ 254720 w 2916002"/>
                  <a:gd name="connsiteY2" fmla="*/ 241935 h 6850380"/>
                  <a:gd name="connsiteX3" fmla="*/ 237575 w 2916002"/>
                  <a:gd name="connsiteY3" fmla="*/ 381000 h 6850380"/>
                  <a:gd name="connsiteX4" fmla="*/ 201380 w 2916002"/>
                  <a:gd name="connsiteY4" fmla="*/ 546735 h 6850380"/>
                  <a:gd name="connsiteX5" fmla="*/ 161375 w 2916002"/>
                  <a:gd name="connsiteY5" fmla="*/ 670560 h 6850380"/>
                  <a:gd name="connsiteX6" fmla="*/ 123275 w 2916002"/>
                  <a:gd name="connsiteY6" fmla="*/ 788670 h 6850380"/>
                  <a:gd name="connsiteX7" fmla="*/ 104225 w 2916002"/>
                  <a:gd name="connsiteY7" fmla="*/ 864870 h 6850380"/>
                  <a:gd name="connsiteX8" fmla="*/ 87080 w 2916002"/>
                  <a:gd name="connsiteY8" fmla="*/ 960120 h 6850380"/>
                  <a:gd name="connsiteX9" fmla="*/ 83270 w 2916002"/>
                  <a:gd name="connsiteY9" fmla="*/ 1053465 h 6850380"/>
                  <a:gd name="connsiteX10" fmla="*/ 85175 w 2916002"/>
                  <a:gd name="connsiteY10" fmla="*/ 1120140 h 6850380"/>
                  <a:gd name="connsiteX11" fmla="*/ 96605 w 2916002"/>
                  <a:gd name="connsiteY11" fmla="*/ 1179195 h 6850380"/>
                  <a:gd name="connsiteX12" fmla="*/ 140420 w 2916002"/>
                  <a:gd name="connsiteY12" fmla="*/ 1247775 h 6850380"/>
                  <a:gd name="connsiteX13" fmla="*/ 205190 w 2916002"/>
                  <a:gd name="connsiteY13" fmla="*/ 1346835 h 6850380"/>
                  <a:gd name="connsiteX14" fmla="*/ 348065 w 2916002"/>
                  <a:gd name="connsiteY14" fmla="*/ 1524000 h 6850380"/>
                  <a:gd name="connsiteX15" fmla="*/ 449030 w 2916002"/>
                  <a:gd name="connsiteY15" fmla="*/ 1663065 h 6850380"/>
                  <a:gd name="connsiteX16" fmla="*/ 540470 w 2916002"/>
                  <a:gd name="connsiteY16" fmla="*/ 1796415 h 6850380"/>
                  <a:gd name="connsiteX17" fmla="*/ 591905 w 2916002"/>
                  <a:gd name="connsiteY17" fmla="*/ 1885950 h 6850380"/>
                  <a:gd name="connsiteX18" fmla="*/ 647150 w 2916002"/>
                  <a:gd name="connsiteY18" fmla="*/ 1986915 h 6850380"/>
                  <a:gd name="connsiteX19" fmla="*/ 694774 w 2916002"/>
                  <a:gd name="connsiteY19" fmla="*/ 2093594 h 6850380"/>
                  <a:gd name="connsiteX20" fmla="*/ 744304 w 2916002"/>
                  <a:gd name="connsiteY20" fmla="*/ 2242184 h 6850380"/>
                  <a:gd name="connsiteX21" fmla="*/ 772878 w 2916002"/>
                  <a:gd name="connsiteY21" fmla="*/ 2371723 h 6850380"/>
                  <a:gd name="connsiteX22" fmla="*/ 790023 w 2916002"/>
                  <a:gd name="connsiteY22" fmla="*/ 2480308 h 6850380"/>
                  <a:gd name="connsiteX23" fmla="*/ 799548 w 2916002"/>
                  <a:gd name="connsiteY23" fmla="*/ 2625088 h 6850380"/>
                  <a:gd name="connsiteX24" fmla="*/ 791929 w 2916002"/>
                  <a:gd name="connsiteY24" fmla="*/ 2737483 h 6850380"/>
                  <a:gd name="connsiteX25" fmla="*/ 778594 w 2916002"/>
                  <a:gd name="connsiteY25" fmla="*/ 2836543 h 6850380"/>
                  <a:gd name="connsiteX26" fmla="*/ 751924 w 2916002"/>
                  <a:gd name="connsiteY26" fmla="*/ 2941318 h 6850380"/>
                  <a:gd name="connsiteX27" fmla="*/ 702394 w 2916002"/>
                  <a:gd name="connsiteY27" fmla="*/ 3065142 h 6850380"/>
                  <a:gd name="connsiteX28" fmla="*/ 658579 w 2916002"/>
                  <a:gd name="connsiteY28" fmla="*/ 3150867 h 6850380"/>
                  <a:gd name="connsiteX29" fmla="*/ 565234 w 2916002"/>
                  <a:gd name="connsiteY29" fmla="*/ 3305172 h 6850380"/>
                  <a:gd name="connsiteX30" fmla="*/ 329014 w 2916002"/>
                  <a:gd name="connsiteY30" fmla="*/ 3587112 h 6850380"/>
                  <a:gd name="connsiteX31" fmla="*/ 178519 w 2916002"/>
                  <a:gd name="connsiteY31" fmla="*/ 3752846 h 6850380"/>
                  <a:gd name="connsiteX32" fmla="*/ 138514 w 2916002"/>
                  <a:gd name="connsiteY32" fmla="*/ 3806186 h 6850380"/>
                  <a:gd name="connsiteX33" fmla="*/ 54694 w 2916002"/>
                  <a:gd name="connsiteY33" fmla="*/ 3941441 h 6850380"/>
                  <a:gd name="connsiteX34" fmla="*/ 8975 w 2916002"/>
                  <a:gd name="connsiteY34" fmla="*/ 4080506 h 6850380"/>
                  <a:gd name="connsiteX35" fmla="*/ 1355 w 2916002"/>
                  <a:gd name="connsiteY35" fmla="*/ 4208141 h 6850380"/>
                  <a:gd name="connsiteX36" fmla="*/ 56600 w 2916002"/>
                  <a:gd name="connsiteY36" fmla="*/ 4343395 h 6850380"/>
                  <a:gd name="connsiteX37" fmla="*/ 128990 w 2916002"/>
                  <a:gd name="connsiteY37" fmla="*/ 4451980 h 6850380"/>
                  <a:gd name="connsiteX38" fmla="*/ 209000 w 2916002"/>
                  <a:gd name="connsiteY38" fmla="*/ 4543420 h 6850380"/>
                  <a:gd name="connsiteX39" fmla="*/ 336635 w 2916002"/>
                  <a:gd name="connsiteY39" fmla="*/ 4652005 h 6850380"/>
                  <a:gd name="connsiteX40" fmla="*/ 492845 w 2916002"/>
                  <a:gd name="connsiteY40" fmla="*/ 4772019 h 6850380"/>
                  <a:gd name="connsiteX41" fmla="*/ 988145 w 2916002"/>
                  <a:gd name="connsiteY41" fmla="*/ 5088249 h 6850380"/>
                  <a:gd name="connsiteX42" fmla="*/ 1117685 w 2916002"/>
                  <a:gd name="connsiteY42" fmla="*/ 5183499 h 6850380"/>
                  <a:gd name="connsiteX43" fmla="*/ 1207219 w 2916002"/>
                  <a:gd name="connsiteY43" fmla="*/ 5326374 h 6850380"/>
                  <a:gd name="connsiteX44" fmla="*/ 1325329 w 2916002"/>
                  <a:gd name="connsiteY44" fmla="*/ 5497824 h 6850380"/>
                  <a:gd name="connsiteX45" fmla="*/ 1475824 w 2916002"/>
                  <a:gd name="connsiteY45" fmla="*/ 5676893 h 6850380"/>
                  <a:gd name="connsiteX46" fmla="*/ 1561548 w 2916002"/>
                  <a:gd name="connsiteY46" fmla="*/ 5758808 h 6850380"/>
                  <a:gd name="connsiteX47" fmla="*/ 1685373 w 2916002"/>
                  <a:gd name="connsiteY47" fmla="*/ 5844533 h 6850380"/>
                  <a:gd name="connsiteX48" fmla="*/ 1828248 w 2916002"/>
                  <a:gd name="connsiteY48" fmla="*/ 5897873 h 6850380"/>
                  <a:gd name="connsiteX49" fmla="*/ 2142573 w 2916002"/>
                  <a:gd name="connsiteY49" fmla="*/ 5915017 h 6850380"/>
                  <a:gd name="connsiteX50" fmla="*/ 2340693 w 2916002"/>
                  <a:gd name="connsiteY50" fmla="*/ 5945497 h 6850380"/>
                  <a:gd name="connsiteX51" fmla="*/ 2470233 w 2916002"/>
                  <a:gd name="connsiteY51" fmla="*/ 5983597 h 6850380"/>
                  <a:gd name="connsiteX52" fmla="*/ 2567388 w 2916002"/>
                  <a:gd name="connsiteY52" fmla="*/ 6033127 h 6850380"/>
                  <a:gd name="connsiteX53" fmla="*/ 2655018 w 2916002"/>
                  <a:gd name="connsiteY53" fmla="*/ 6107421 h 6850380"/>
                  <a:gd name="connsiteX54" fmla="*/ 2731218 w 2916002"/>
                  <a:gd name="connsiteY54" fmla="*/ 6189336 h 6850380"/>
                  <a:gd name="connsiteX55" fmla="*/ 2790272 w 2916002"/>
                  <a:gd name="connsiteY55" fmla="*/ 6294111 h 6850380"/>
                  <a:gd name="connsiteX56" fmla="*/ 2841707 w 2916002"/>
                  <a:gd name="connsiteY56" fmla="*/ 6448416 h 6850380"/>
                  <a:gd name="connsiteX57" fmla="*/ 2874092 w 2916002"/>
                  <a:gd name="connsiteY57" fmla="*/ 6617961 h 6850380"/>
                  <a:gd name="connsiteX58" fmla="*/ 2896952 w 2916002"/>
                  <a:gd name="connsiteY58" fmla="*/ 6720831 h 6850380"/>
                  <a:gd name="connsiteX59" fmla="*/ 2916002 w 2916002"/>
                  <a:gd name="connsiteY59" fmla="*/ 6804650 h 6850380"/>
                  <a:gd name="connsiteX60" fmla="*/ 2914100 w 2916002"/>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442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3024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15404 w 2911917"/>
                  <a:gd name="connsiteY30" fmla="*/ 3585207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39226 w 2911917"/>
                  <a:gd name="connsiteY30" fmla="*/ 344423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804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7280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11917" h="6850380">
                    <a:moveTo>
                      <a:pt x="235395" y="0"/>
                    </a:moveTo>
                    <a:cubicBezTo>
                      <a:pt x="247460" y="24606"/>
                      <a:pt x="255715" y="47308"/>
                      <a:pt x="258255" y="87630"/>
                    </a:cubicBezTo>
                    <a:cubicBezTo>
                      <a:pt x="260795" y="127952"/>
                      <a:pt x="254762" y="193040"/>
                      <a:pt x="250635" y="241935"/>
                    </a:cubicBezTo>
                    <a:cubicBezTo>
                      <a:pt x="246508" y="290830"/>
                      <a:pt x="242380" y="330200"/>
                      <a:pt x="233490" y="381000"/>
                    </a:cubicBezTo>
                    <a:cubicBezTo>
                      <a:pt x="224600" y="431800"/>
                      <a:pt x="209995" y="498475"/>
                      <a:pt x="197295" y="546735"/>
                    </a:cubicBezTo>
                    <a:cubicBezTo>
                      <a:pt x="184595" y="594995"/>
                      <a:pt x="157290" y="670560"/>
                      <a:pt x="157290" y="670560"/>
                    </a:cubicBezTo>
                    <a:cubicBezTo>
                      <a:pt x="144273" y="710882"/>
                      <a:pt x="128715" y="756285"/>
                      <a:pt x="119190" y="788670"/>
                    </a:cubicBezTo>
                    <a:cubicBezTo>
                      <a:pt x="109665" y="821055"/>
                      <a:pt x="106172" y="836295"/>
                      <a:pt x="100140" y="864870"/>
                    </a:cubicBezTo>
                    <a:cubicBezTo>
                      <a:pt x="94108" y="893445"/>
                      <a:pt x="86805" y="928688"/>
                      <a:pt x="82995" y="960120"/>
                    </a:cubicBezTo>
                    <a:cubicBezTo>
                      <a:pt x="79185" y="991552"/>
                      <a:pt x="77597" y="1026795"/>
                      <a:pt x="77280" y="1053465"/>
                    </a:cubicBezTo>
                    <a:cubicBezTo>
                      <a:pt x="76963" y="1080135"/>
                      <a:pt x="77915" y="1098550"/>
                      <a:pt x="81090" y="1120140"/>
                    </a:cubicBezTo>
                    <a:cubicBezTo>
                      <a:pt x="84265" y="1141730"/>
                      <a:pt x="87122" y="1161733"/>
                      <a:pt x="96330" y="1183005"/>
                    </a:cubicBezTo>
                    <a:cubicBezTo>
                      <a:pt x="105537" y="1204278"/>
                      <a:pt x="118873" y="1220470"/>
                      <a:pt x="136335" y="1247775"/>
                    </a:cubicBezTo>
                    <a:cubicBezTo>
                      <a:pt x="153797" y="1275080"/>
                      <a:pt x="166498" y="1300798"/>
                      <a:pt x="201105" y="1346835"/>
                    </a:cubicBezTo>
                    <a:cubicBezTo>
                      <a:pt x="235712" y="1392872"/>
                      <a:pt x="303340" y="1471295"/>
                      <a:pt x="343980" y="1524000"/>
                    </a:cubicBezTo>
                    <a:cubicBezTo>
                      <a:pt x="384620" y="1576705"/>
                      <a:pt x="412878" y="1617663"/>
                      <a:pt x="444945" y="1663065"/>
                    </a:cubicBezTo>
                    <a:cubicBezTo>
                      <a:pt x="477012" y="1708467"/>
                      <a:pt x="512573" y="1759268"/>
                      <a:pt x="536385" y="1796415"/>
                    </a:cubicBezTo>
                    <a:cubicBezTo>
                      <a:pt x="560197" y="1833562"/>
                      <a:pt x="570040" y="1854200"/>
                      <a:pt x="587820" y="1885950"/>
                    </a:cubicBezTo>
                    <a:cubicBezTo>
                      <a:pt x="605600" y="1917700"/>
                      <a:pt x="625920" y="1952308"/>
                      <a:pt x="643065" y="1986915"/>
                    </a:cubicBezTo>
                    <a:cubicBezTo>
                      <a:pt x="660210" y="2021522"/>
                      <a:pt x="674497" y="2051049"/>
                      <a:pt x="690689" y="2093594"/>
                    </a:cubicBezTo>
                    <a:cubicBezTo>
                      <a:pt x="706881" y="2136139"/>
                      <a:pt x="727202" y="2195829"/>
                      <a:pt x="740219" y="2242184"/>
                    </a:cubicBezTo>
                    <a:cubicBezTo>
                      <a:pt x="753236" y="2288539"/>
                      <a:pt x="761173" y="2332036"/>
                      <a:pt x="768793" y="2371723"/>
                    </a:cubicBezTo>
                    <a:cubicBezTo>
                      <a:pt x="776413" y="2411410"/>
                      <a:pt x="781493" y="2438081"/>
                      <a:pt x="785938" y="2480308"/>
                    </a:cubicBezTo>
                    <a:cubicBezTo>
                      <a:pt x="790383" y="2522535"/>
                      <a:pt x="795145" y="2582226"/>
                      <a:pt x="795463" y="2625088"/>
                    </a:cubicBezTo>
                    <a:cubicBezTo>
                      <a:pt x="795781" y="2667950"/>
                      <a:pt x="791336" y="2702241"/>
                      <a:pt x="787844" y="2737483"/>
                    </a:cubicBezTo>
                    <a:cubicBezTo>
                      <a:pt x="784352" y="2772725"/>
                      <a:pt x="781176" y="2802571"/>
                      <a:pt x="774509" y="2836543"/>
                    </a:cubicBezTo>
                    <a:cubicBezTo>
                      <a:pt x="767842" y="2870515"/>
                      <a:pt x="760539" y="2903218"/>
                      <a:pt x="747839" y="2941318"/>
                    </a:cubicBezTo>
                    <a:cubicBezTo>
                      <a:pt x="735139" y="2979418"/>
                      <a:pt x="713867" y="3030217"/>
                      <a:pt x="698309" y="3065142"/>
                    </a:cubicBezTo>
                    <a:cubicBezTo>
                      <a:pt x="682752" y="3100067"/>
                      <a:pt x="678306" y="3111815"/>
                      <a:pt x="654494" y="3150867"/>
                    </a:cubicBezTo>
                    <a:cubicBezTo>
                      <a:pt x="630682" y="3189919"/>
                      <a:pt x="597027" y="3256278"/>
                      <a:pt x="561149" y="3305172"/>
                    </a:cubicBezTo>
                    <a:cubicBezTo>
                      <a:pt x="525271" y="3354066"/>
                      <a:pt x="489708" y="3393748"/>
                      <a:pt x="448751" y="3440420"/>
                    </a:cubicBezTo>
                    <a:cubicBezTo>
                      <a:pt x="407794" y="3487092"/>
                      <a:pt x="359536" y="3533771"/>
                      <a:pt x="315404" y="3585207"/>
                    </a:cubicBezTo>
                    <a:lnTo>
                      <a:pt x="174434" y="3752846"/>
                    </a:lnTo>
                    <a:lnTo>
                      <a:pt x="130619" y="3806186"/>
                    </a:lnTo>
                    <a:cubicBezTo>
                      <a:pt x="109982" y="3837619"/>
                      <a:pt x="66801" y="3913183"/>
                      <a:pt x="50609" y="3941441"/>
                    </a:cubicBezTo>
                    <a:cubicBezTo>
                      <a:pt x="30289" y="3988113"/>
                      <a:pt x="14415" y="4044945"/>
                      <a:pt x="4890" y="4080506"/>
                    </a:cubicBezTo>
                    <a:cubicBezTo>
                      <a:pt x="-1777" y="4128449"/>
                      <a:pt x="-825" y="4166230"/>
                      <a:pt x="2985" y="4202426"/>
                    </a:cubicBezTo>
                    <a:cubicBezTo>
                      <a:pt x="11875" y="4245923"/>
                      <a:pt x="38228" y="4311644"/>
                      <a:pt x="52515" y="4343395"/>
                    </a:cubicBezTo>
                    <a:cubicBezTo>
                      <a:pt x="73787" y="4381177"/>
                      <a:pt x="103950" y="4421817"/>
                      <a:pt x="124905" y="4451980"/>
                    </a:cubicBezTo>
                    <a:cubicBezTo>
                      <a:pt x="152210" y="4485318"/>
                      <a:pt x="157608" y="4499604"/>
                      <a:pt x="204915" y="4543420"/>
                    </a:cubicBezTo>
                    <a:cubicBezTo>
                      <a:pt x="240793" y="4577075"/>
                      <a:pt x="300483" y="4623429"/>
                      <a:pt x="332550" y="4652005"/>
                    </a:cubicBezTo>
                    <a:lnTo>
                      <a:pt x="488760" y="4772019"/>
                    </a:lnTo>
                    <a:lnTo>
                      <a:pt x="984060" y="5088249"/>
                    </a:lnTo>
                    <a:lnTo>
                      <a:pt x="1113600" y="5183499"/>
                    </a:lnTo>
                    <a:lnTo>
                      <a:pt x="1203134" y="5326374"/>
                    </a:lnTo>
                    <a:lnTo>
                      <a:pt x="1321244" y="5497824"/>
                    </a:lnTo>
                    <a:lnTo>
                      <a:pt x="1471739" y="5676893"/>
                    </a:lnTo>
                    <a:lnTo>
                      <a:pt x="1557463" y="5758808"/>
                    </a:lnTo>
                    <a:cubicBezTo>
                      <a:pt x="1594293" y="5788018"/>
                      <a:pt x="1652078" y="5826436"/>
                      <a:pt x="1681288" y="5844533"/>
                    </a:cubicBezTo>
                    <a:cubicBezTo>
                      <a:pt x="1710498" y="5862630"/>
                      <a:pt x="1747646" y="5886761"/>
                      <a:pt x="1824163" y="5897873"/>
                    </a:cubicBezTo>
                    <a:lnTo>
                      <a:pt x="2138488" y="5915017"/>
                    </a:lnTo>
                    <a:lnTo>
                      <a:pt x="2336608" y="5945497"/>
                    </a:lnTo>
                    <a:lnTo>
                      <a:pt x="2466148" y="5983597"/>
                    </a:lnTo>
                    <a:lnTo>
                      <a:pt x="2563303" y="6033127"/>
                    </a:lnTo>
                    <a:lnTo>
                      <a:pt x="2650933" y="6107421"/>
                    </a:lnTo>
                    <a:lnTo>
                      <a:pt x="2727133" y="6189336"/>
                    </a:lnTo>
                    <a:lnTo>
                      <a:pt x="2786187" y="6294111"/>
                    </a:lnTo>
                    <a:lnTo>
                      <a:pt x="2837622" y="6448416"/>
                    </a:lnTo>
                    <a:lnTo>
                      <a:pt x="2870007" y="6617961"/>
                    </a:lnTo>
                    <a:lnTo>
                      <a:pt x="2892867" y="6720831"/>
                    </a:lnTo>
                    <a:lnTo>
                      <a:pt x="2911917" y="6804650"/>
                    </a:lnTo>
                    <a:lnTo>
                      <a:pt x="2910015" y="685038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uolivapaa piirto 15"/>
              <p:cNvSpPr/>
              <p:nvPr userDrawn="1"/>
            </p:nvSpPr>
            <p:spPr>
              <a:xfrm>
                <a:off x="698012" y="2063116"/>
                <a:ext cx="1638880" cy="2402205"/>
              </a:xfrm>
              <a:custGeom>
                <a:avLst/>
                <a:gdLst>
                  <a:gd name="connsiteX0" fmla="*/ 0 w 1045302"/>
                  <a:gd name="connsiteY0" fmla="*/ 0 h 1503045"/>
                  <a:gd name="connsiteX1" fmla="*/ 40005 w 1045302"/>
                  <a:gd name="connsiteY1" fmla="*/ 59055 h 1503045"/>
                  <a:gd name="connsiteX2" fmla="*/ 102870 w 1045302"/>
                  <a:gd name="connsiteY2" fmla="*/ 106680 h 1503045"/>
                  <a:gd name="connsiteX3" fmla="*/ 209550 w 1045302"/>
                  <a:gd name="connsiteY3" fmla="*/ 142875 h 1503045"/>
                  <a:gd name="connsiteX4" fmla="*/ 293370 w 1045302"/>
                  <a:gd name="connsiteY4" fmla="*/ 165735 h 1503045"/>
                  <a:gd name="connsiteX5" fmla="*/ 453390 w 1045302"/>
                  <a:gd name="connsiteY5" fmla="*/ 188595 h 1503045"/>
                  <a:gd name="connsiteX6" fmla="*/ 535305 w 1045302"/>
                  <a:gd name="connsiteY6" fmla="*/ 209550 h 1503045"/>
                  <a:gd name="connsiteX7" fmla="*/ 615315 w 1045302"/>
                  <a:gd name="connsiteY7" fmla="*/ 241935 h 1503045"/>
                  <a:gd name="connsiteX8" fmla="*/ 710565 w 1045302"/>
                  <a:gd name="connsiteY8" fmla="*/ 306705 h 1503045"/>
                  <a:gd name="connsiteX9" fmla="*/ 819150 w 1045302"/>
                  <a:gd name="connsiteY9" fmla="*/ 381000 h 1503045"/>
                  <a:gd name="connsiteX10" fmla="*/ 933450 w 1045302"/>
                  <a:gd name="connsiteY10" fmla="*/ 462915 h 1503045"/>
                  <a:gd name="connsiteX11" fmla="*/ 986790 w 1045302"/>
                  <a:gd name="connsiteY11" fmla="*/ 518160 h 1503045"/>
                  <a:gd name="connsiteX12" fmla="*/ 1009650 w 1045302"/>
                  <a:gd name="connsiteY12" fmla="*/ 546735 h 1503045"/>
                  <a:gd name="connsiteX13" fmla="*/ 1036320 w 1045302"/>
                  <a:gd name="connsiteY13" fmla="*/ 607695 h 1503045"/>
                  <a:gd name="connsiteX14" fmla="*/ 1043940 w 1045302"/>
                  <a:gd name="connsiteY14" fmla="*/ 674370 h 1503045"/>
                  <a:gd name="connsiteX15" fmla="*/ 1011555 w 1045302"/>
                  <a:gd name="connsiteY15" fmla="*/ 752475 h 1503045"/>
                  <a:gd name="connsiteX16" fmla="*/ 935355 w 1045302"/>
                  <a:gd name="connsiteY16" fmla="*/ 836295 h 1503045"/>
                  <a:gd name="connsiteX17" fmla="*/ 834390 w 1045302"/>
                  <a:gd name="connsiteY17" fmla="*/ 897255 h 1503045"/>
                  <a:gd name="connsiteX18" fmla="*/ 647700 w 1045302"/>
                  <a:gd name="connsiteY18" fmla="*/ 962025 h 1503045"/>
                  <a:gd name="connsiteX19" fmla="*/ 483870 w 1045302"/>
                  <a:gd name="connsiteY19" fmla="*/ 1003935 h 1503045"/>
                  <a:gd name="connsiteX20" fmla="*/ 360045 w 1045302"/>
                  <a:gd name="connsiteY20" fmla="*/ 1055370 h 1503045"/>
                  <a:gd name="connsiteX21" fmla="*/ 302895 w 1045302"/>
                  <a:gd name="connsiteY21" fmla="*/ 1097280 h 1503045"/>
                  <a:gd name="connsiteX22" fmla="*/ 264795 w 1045302"/>
                  <a:gd name="connsiteY22" fmla="*/ 1156335 h 1503045"/>
                  <a:gd name="connsiteX23" fmla="*/ 234315 w 1045302"/>
                  <a:gd name="connsiteY23" fmla="*/ 1226820 h 1503045"/>
                  <a:gd name="connsiteX24" fmla="*/ 224790 w 1045302"/>
                  <a:gd name="connsiteY24" fmla="*/ 1322070 h 1503045"/>
                  <a:gd name="connsiteX25" fmla="*/ 201930 w 1045302"/>
                  <a:gd name="connsiteY25" fmla="*/ 1419225 h 1503045"/>
                  <a:gd name="connsiteX26" fmla="*/ 142875 w 1045302"/>
                  <a:gd name="connsiteY26" fmla="*/ 1503045 h 15030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30480 w 1045302"/>
                  <a:gd name="connsiteY26"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25730 w 1045302"/>
                  <a:gd name="connsiteY26" fmla="*/ 1495425 h 1579245"/>
                  <a:gd name="connsiteX27" fmla="*/ 30480 w 1045302"/>
                  <a:gd name="connsiteY27"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31445 w 1045302"/>
                  <a:gd name="connsiteY26" fmla="*/ 1508760 h 1579245"/>
                  <a:gd name="connsiteX27" fmla="*/ 30480 w 1045302"/>
                  <a:gd name="connsiteY27" fmla="*/ 1579245 h 157924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0 w 1254852"/>
                  <a:gd name="connsiteY27"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02105 h 1682115"/>
                  <a:gd name="connsiteX28" fmla="*/ 0 w 1254852"/>
                  <a:gd name="connsiteY28"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11630 h 1682115"/>
                  <a:gd name="connsiteX28" fmla="*/ 0 w 1254852"/>
                  <a:gd name="connsiteY28" fmla="*/ 1682115 h 1682115"/>
                  <a:gd name="connsiteX0" fmla="*/ 49530 w 1094832"/>
                  <a:gd name="connsiteY0" fmla="*/ 0 h 1611630"/>
                  <a:gd name="connsiteX1" fmla="*/ 89535 w 1094832"/>
                  <a:gd name="connsiteY1" fmla="*/ 59055 h 1611630"/>
                  <a:gd name="connsiteX2" fmla="*/ 152400 w 1094832"/>
                  <a:gd name="connsiteY2" fmla="*/ 106680 h 1611630"/>
                  <a:gd name="connsiteX3" fmla="*/ 259080 w 1094832"/>
                  <a:gd name="connsiteY3" fmla="*/ 142875 h 1611630"/>
                  <a:gd name="connsiteX4" fmla="*/ 342900 w 1094832"/>
                  <a:gd name="connsiteY4" fmla="*/ 165735 h 1611630"/>
                  <a:gd name="connsiteX5" fmla="*/ 502920 w 1094832"/>
                  <a:gd name="connsiteY5" fmla="*/ 188595 h 1611630"/>
                  <a:gd name="connsiteX6" fmla="*/ 584835 w 1094832"/>
                  <a:gd name="connsiteY6" fmla="*/ 209550 h 1611630"/>
                  <a:gd name="connsiteX7" fmla="*/ 664845 w 1094832"/>
                  <a:gd name="connsiteY7" fmla="*/ 241935 h 1611630"/>
                  <a:gd name="connsiteX8" fmla="*/ 760095 w 1094832"/>
                  <a:gd name="connsiteY8" fmla="*/ 306705 h 1611630"/>
                  <a:gd name="connsiteX9" fmla="*/ 868680 w 1094832"/>
                  <a:gd name="connsiteY9" fmla="*/ 381000 h 1611630"/>
                  <a:gd name="connsiteX10" fmla="*/ 982980 w 1094832"/>
                  <a:gd name="connsiteY10" fmla="*/ 462915 h 1611630"/>
                  <a:gd name="connsiteX11" fmla="*/ 1036320 w 1094832"/>
                  <a:gd name="connsiteY11" fmla="*/ 518160 h 1611630"/>
                  <a:gd name="connsiteX12" fmla="*/ 1059180 w 1094832"/>
                  <a:gd name="connsiteY12" fmla="*/ 546735 h 1611630"/>
                  <a:gd name="connsiteX13" fmla="*/ 1085850 w 1094832"/>
                  <a:gd name="connsiteY13" fmla="*/ 607695 h 1611630"/>
                  <a:gd name="connsiteX14" fmla="*/ 1093470 w 1094832"/>
                  <a:gd name="connsiteY14" fmla="*/ 674370 h 1611630"/>
                  <a:gd name="connsiteX15" fmla="*/ 1061085 w 1094832"/>
                  <a:gd name="connsiteY15" fmla="*/ 752475 h 1611630"/>
                  <a:gd name="connsiteX16" fmla="*/ 984885 w 1094832"/>
                  <a:gd name="connsiteY16" fmla="*/ 836295 h 1611630"/>
                  <a:gd name="connsiteX17" fmla="*/ 883920 w 1094832"/>
                  <a:gd name="connsiteY17" fmla="*/ 897255 h 1611630"/>
                  <a:gd name="connsiteX18" fmla="*/ 697230 w 1094832"/>
                  <a:gd name="connsiteY18" fmla="*/ 962025 h 1611630"/>
                  <a:gd name="connsiteX19" fmla="*/ 533400 w 1094832"/>
                  <a:gd name="connsiteY19" fmla="*/ 1003935 h 1611630"/>
                  <a:gd name="connsiteX20" fmla="*/ 409575 w 1094832"/>
                  <a:gd name="connsiteY20" fmla="*/ 1055370 h 1611630"/>
                  <a:gd name="connsiteX21" fmla="*/ 352425 w 1094832"/>
                  <a:gd name="connsiteY21" fmla="*/ 1097280 h 1611630"/>
                  <a:gd name="connsiteX22" fmla="*/ 314325 w 1094832"/>
                  <a:gd name="connsiteY22" fmla="*/ 1156335 h 1611630"/>
                  <a:gd name="connsiteX23" fmla="*/ 283845 w 1094832"/>
                  <a:gd name="connsiteY23" fmla="*/ 1226820 h 1611630"/>
                  <a:gd name="connsiteX24" fmla="*/ 274320 w 1094832"/>
                  <a:gd name="connsiteY24" fmla="*/ 1322070 h 1611630"/>
                  <a:gd name="connsiteX25" fmla="*/ 251460 w 1094832"/>
                  <a:gd name="connsiteY25" fmla="*/ 1419225 h 1611630"/>
                  <a:gd name="connsiteX26" fmla="*/ 180975 w 1094832"/>
                  <a:gd name="connsiteY26" fmla="*/ 1508760 h 1611630"/>
                  <a:gd name="connsiteX27" fmla="*/ 0 w 1094832"/>
                  <a:gd name="connsiteY27" fmla="*/ 1611630 h 1611630"/>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0 w 1386297"/>
                  <a:gd name="connsiteY27"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173356 w 1386297"/>
                  <a:gd name="connsiteY27" fmla="*/ 1664970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97156 w 1386297"/>
                  <a:gd name="connsiteY28" fmla="*/ 1704975 h 1754505"/>
                  <a:gd name="connsiteX29" fmla="*/ 0 w 1386297"/>
                  <a:gd name="connsiteY29"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89536 w 1386297"/>
                  <a:gd name="connsiteY28" fmla="*/ 1699260 h 1754505"/>
                  <a:gd name="connsiteX29" fmla="*/ 0 w 1386297"/>
                  <a:gd name="connsiteY29" fmla="*/ 1754505 h 1754505"/>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0 w 1523457"/>
                  <a:gd name="connsiteY29"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10491 w 1523457"/>
                  <a:gd name="connsiteY29" fmla="*/ 178117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34291 w 1523457"/>
                  <a:gd name="connsiteY30" fmla="*/ 1830704 h 1863090"/>
                  <a:gd name="connsiteX31" fmla="*/ 0 w 1523457"/>
                  <a:gd name="connsiteY31" fmla="*/ 1863090 h 1863090"/>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0 w 1614897"/>
                  <a:gd name="connsiteY31"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68581 w 1614897"/>
                  <a:gd name="connsiteY31" fmla="*/ 192595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15241 w 1614897"/>
                  <a:gd name="connsiteY32" fmla="*/ 2017394 h 2055495"/>
                  <a:gd name="connsiteX33" fmla="*/ 0 w 1614897"/>
                  <a:gd name="connsiteY33"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3811 w 1614897"/>
                  <a:gd name="connsiteY32" fmla="*/ 2019299 h 2055495"/>
                  <a:gd name="connsiteX33" fmla="*/ 0 w 1614897"/>
                  <a:gd name="connsiteY33" fmla="*/ 2055495 h 205549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0 w 1637757"/>
                  <a:gd name="connsiteY33"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9526 w 1637757"/>
                  <a:gd name="connsiteY33" fmla="*/ 2106929 h 2196465"/>
                  <a:gd name="connsiteX34" fmla="*/ 0 w 1637757"/>
                  <a:gd name="connsiteY34"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1 w 1637757"/>
                  <a:gd name="connsiteY33" fmla="*/ 2106929 h 2196465"/>
                  <a:gd name="connsiteX34" fmla="*/ 0 w 1637757"/>
                  <a:gd name="connsiteY34" fmla="*/ 2196465 h 219646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53339 w 1637756"/>
                  <a:gd name="connsiteY34" fmla="*/ 2402205 h 240220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32384 w 1637756"/>
                  <a:gd name="connsiteY34" fmla="*/ 2261234 h 2402205"/>
                  <a:gd name="connsiteX35" fmla="*/ 53339 w 1637756"/>
                  <a:gd name="connsiteY35" fmla="*/ 2402205 h 2402205"/>
                  <a:gd name="connsiteX0" fmla="*/ 592606 w 1637908"/>
                  <a:gd name="connsiteY0" fmla="*/ 0 h 2402205"/>
                  <a:gd name="connsiteX1" fmla="*/ 632611 w 1637908"/>
                  <a:gd name="connsiteY1" fmla="*/ 59055 h 2402205"/>
                  <a:gd name="connsiteX2" fmla="*/ 695476 w 1637908"/>
                  <a:gd name="connsiteY2" fmla="*/ 106680 h 2402205"/>
                  <a:gd name="connsiteX3" fmla="*/ 802156 w 1637908"/>
                  <a:gd name="connsiteY3" fmla="*/ 142875 h 2402205"/>
                  <a:gd name="connsiteX4" fmla="*/ 885976 w 1637908"/>
                  <a:gd name="connsiteY4" fmla="*/ 165735 h 2402205"/>
                  <a:gd name="connsiteX5" fmla="*/ 1045996 w 1637908"/>
                  <a:gd name="connsiteY5" fmla="*/ 188595 h 2402205"/>
                  <a:gd name="connsiteX6" fmla="*/ 1127911 w 1637908"/>
                  <a:gd name="connsiteY6" fmla="*/ 209550 h 2402205"/>
                  <a:gd name="connsiteX7" fmla="*/ 1207921 w 1637908"/>
                  <a:gd name="connsiteY7" fmla="*/ 241935 h 2402205"/>
                  <a:gd name="connsiteX8" fmla="*/ 1303171 w 1637908"/>
                  <a:gd name="connsiteY8" fmla="*/ 306705 h 2402205"/>
                  <a:gd name="connsiteX9" fmla="*/ 1411756 w 1637908"/>
                  <a:gd name="connsiteY9" fmla="*/ 381000 h 2402205"/>
                  <a:gd name="connsiteX10" fmla="*/ 1526056 w 1637908"/>
                  <a:gd name="connsiteY10" fmla="*/ 462915 h 2402205"/>
                  <a:gd name="connsiteX11" fmla="*/ 1579396 w 1637908"/>
                  <a:gd name="connsiteY11" fmla="*/ 518160 h 2402205"/>
                  <a:gd name="connsiteX12" fmla="*/ 1602256 w 1637908"/>
                  <a:gd name="connsiteY12" fmla="*/ 546735 h 2402205"/>
                  <a:gd name="connsiteX13" fmla="*/ 1628926 w 1637908"/>
                  <a:gd name="connsiteY13" fmla="*/ 607695 h 2402205"/>
                  <a:gd name="connsiteX14" fmla="*/ 1636546 w 1637908"/>
                  <a:gd name="connsiteY14" fmla="*/ 674370 h 2402205"/>
                  <a:gd name="connsiteX15" fmla="*/ 1604161 w 1637908"/>
                  <a:gd name="connsiteY15" fmla="*/ 752475 h 2402205"/>
                  <a:gd name="connsiteX16" fmla="*/ 1527961 w 1637908"/>
                  <a:gd name="connsiteY16" fmla="*/ 836295 h 2402205"/>
                  <a:gd name="connsiteX17" fmla="*/ 1426996 w 1637908"/>
                  <a:gd name="connsiteY17" fmla="*/ 897255 h 2402205"/>
                  <a:gd name="connsiteX18" fmla="*/ 1240306 w 1637908"/>
                  <a:gd name="connsiteY18" fmla="*/ 962025 h 2402205"/>
                  <a:gd name="connsiteX19" fmla="*/ 1076476 w 1637908"/>
                  <a:gd name="connsiteY19" fmla="*/ 1003935 h 2402205"/>
                  <a:gd name="connsiteX20" fmla="*/ 952651 w 1637908"/>
                  <a:gd name="connsiteY20" fmla="*/ 1055370 h 2402205"/>
                  <a:gd name="connsiteX21" fmla="*/ 895501 w 1637908"/>
                  <a:gd name="connsiteY21" fmla="*/ 1097280 h 2402205"/>
                  <a:gd name="connsiteX22" fmla="*/ 857401 w 1637908"/>
                  <a:gd name="connsiteY22" fmla="*/ 1156335 h 2402205"/>
                  <a:gd name="connsiteX23" fmla="*/ 826921 w 1637908"/>
                  <a:gd name="connsiteY23" fmla="*/ 1226820 h 2402205"/>
                  <a:gd name="connsiteX24" fmla="*/ 817396 w 1637908"/>
                  <a:gd name="connsiteY24" fmla="*/ 1322070 h 2402205"/>
                  <a:gd name="connsiteX25" fmla="*/ 794536 w 1637908"/>
                  <a:gd name="connsiteY25" fmla="*/ 1419225 h 2402205"/>
                  <a:gd name="connsiteX26" fmla="*/ 724051 w 1637908"/>
                  <a:gd name="connsiteY26" fmla="*/ 1508760 h 2402205"/>
                  <a:gd name="connsiteX27" fmla="*/ 550697 w 1637908"/>
                  <a:gd name="connsiteY27" fmla="*/ 1602105 h 2402205"/>
                  <a:gd name="connsiteX28" fmla="*/ 341147 w 1637908"/>
                  <a:gd name="connsiteY28" fmla="*/ 1699260 h 2402205"/>
                  <a:gd name="connsiteX29" fmla="*/ 215417 w 1637908"/>
                  <a:gd name="connsiteY29" fmla="*/ 1769744 h 2402205"/>
                  <a:gd name="connsiteX30" fmla="*/ 148742 w 1637908"/>
                  <a:gd name="connsiteY30" fmla="*/ 1830704 h 2402205"/>
                  <a:gd name="connsiteX31" fmla="*/ 72542 w 1637908"/>
                  <a:gd name="connsiteY31" fmla="*/ 1922144 h 2402205"/>
                  <a:gd name="connsiteX32" fmla="*/ 26822 w 1637908"/>
                  <a:gd name="connsiteY32" fmla="*/ 2019299 h 2402205"/>
                  <a:gd name="connsiteX33" fmla="*/ 152 w 1637908"/>
                  <a:gd name="connsiteY33" fmla="*/ 2106929 h 2402205"/>
                  <a:gd name="connsiteX34" fmla="*/ 5866 w 1637908"/>
                  <a:gd name="connsiteY34" fmla="*/ 2257424 h 2402205"/>
                  <a:gd name="connsiteX35" fmla="*/ 53491 w 1637908"/>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9714 w 1638880"/>
                  <a:gd name="connsiteY30" fmla="*/ 183070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89793 w 1638880"/>
                  <a:gd name="connsiteY25" fmla="*/ 140970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78363 w 1638880"/>
                  <a:gd name="connsiteY25" fmla="*/ 145542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4558 w 1638880"/>
                  <a:gd name="connsiteY24" fmla="*/ 1285875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8880" h="2402205">
                    <a:moveTo>
                      <a:pt x="593578" y="0"/>
                    </a:moveTo>
                    <a:cubicBezTo>
                      <a:pt x="605008" y="20637"/>
                      <a:pt x="616438" y="41275"/>
                      <a:pt x="633583" y="59055"/>
                    </a:cubicBezTo>
                    <a:cubicBezTo>
                      <a:pt x="650728" y="76835"/>
                      <a:pt x="668191" y="92710"/>
                      <a:pt x="696448" y="106680"/>
                    </a:cubicBezTo>
                    <a:cubicBezTo>
                      <a:pt x="724705" y="120650"/>
                      <a:pt x="771378" y="133033"/>
                      <a:pt x="803128" y="142875"/>
                    </a:cubicBezTo>
                    <a:cubicBezTo>
                      <a:pt x="834878" y="152718"/>
                      <a:pt x="846308" y="158115"/>
                      <a:pt x="886948" y="165735"/>
                    </a:cubicBezTo>
                    <a:cubicBezTo>
                      <a:pt x="927588" y="173355"/>
                      <a:pt x="1006646" y="181293"/>
                      <a:pt x="1046968" y="188595"/>
                    </a:cubicBezTo>
                    <a:cubicBezTo>
                      <a:pt x="1087290" y="195897"/>
                      <a:pt x="1101896" y="200660"/>
                      <a:pt x="1128883" y="209550"/>
                    </a:cubicBezTo>
                    <a:cubicBezTo>
                      <a:pt x="1155870" y="218440"/>
                      <a:pt x="1179683" y="225743"/>
                      <a:pt x="1208893" y="241935"/>
                    </a:cubicBezTo>
                    <a:cubicBezTo>
                      <a:pt x="1238103" y="258128"/>
                      <a:pt x="1304143" y="306705"/>
                      <a:pt x="1304143" y="306705"/>
                    </a:cubicBezTo>
                    <a:lnTo>
                      <a:pt x="1412728" y="381000"/>
                    </a:lnTo>
                    <a:cubicBezTo>
                      <a:pt x="1449875" y="407035"/>
                      <a:pt x="1499088" y="440055"/>
                      <a:pt x="1527028" y="462915"/>
                    </a:cubicBezTo>
                    <a:cubicBezTo>
                      <a:pt x="1554968" y="485775"/>
                      <a:pt x="1567668" y="504190"/>
                      <a:pt x="1580368" y="518160"/>
                    </a:cubicBezTo>
                    <a:cubicBezTo>
                      <a:pt x="1593068" y="532130"/>
                      <a:pt x="1594973" y="531812"/>
                      <a:pt x="1603228" y="546735"/>
                    </a:cubicBezTo>
                    <a:cubicBezTo>
                      <a:pt x="1611483" y="561658"/>
                      <a:pt x="1624183" y="586423"/>
                      <a:pt x="1629898" y="607695"/>
                    </a:cubicBezTo>
                    <a:cubicBezTo>
                      <a:pt x="1635613" y="628967"/>
                      <a:pt x="1641645" y="650240"/>
                      <a:pt x="1637518" y="674370"/>
                    </a:cubicBezTo>
                    <a:cubicBezTo>
                      <a:pt x="1633391" y="698500"/>
                      <a:pt x="1623230" y="725488"/>
                      <a:pt x="1605133" y="752475"/>
                    </a:cubicBezTo>
                    <a:cubicBezTo>
                      <a:pt x="1587036" y="779462"/>
                      <a:pt x="1558460" y="812165"/>
                      <a:pt x="1528933" y="836295"/>
                    </a:cubicBezTo>
                    <a:cubicBezTo>
                      <a:pt x="1499406" y="860425"/>
                      <a:pt x="1475910" y="876300"/>
                      <a:pt x="1427968" y="897255"/>
                    </a:cubicBezTo>
                    <a:cubicBezTo>
                      <a:pt x="1380026" y="918210"/>
                      <a:pt x="1299698" y="944245"/>
                      <a:pt x="1241278" y="962025"/>
                    </a:cubicBezTo>
                    <a:cubicBezTo>
                      <a:pt x="1182858" y="979805"/>
                      <a:pt x="1125391" y="988378"/>
                      <a:pt x="1077448" y="1003935"/>
                    </a:cubicBezTo>
                    <a:cubicBezTo>
                      <a:pt x="1029506" y="1019493"/>
                      <a:pt x="983785" y="1039813"/>
                      <a:pt x="953623" y="1055370"/>
                    </a:cubicBezTo>
                    <a:cubicBezTo>
                      <a:pt x="923461" y="1070927"/>
                      <a:pt x="912348" y="1080453"/>
                      <a:pt x="896473" y="1097280"/>
                    </a:cubicBezTo>
                    <a:cubicBezTo>
                      <a:pt x="880598" y="1114107"/>
                      <a:pt x="869803" y="1134745"/>
                      <a:pt x="858373" y="1156335"/>
                    </a:cubicBezTo>
                    <a:cubicBezTo>
                      <a:pt x="846943" y="1177925"/>
                      <a:pt x="835195" y="1205230"/>
                      <a:pt x="827893" y="1226820"/>
                    </a:cubicBezTo>
                    <a:cubicBezTo>
                      <a:pt x="820591" y="1248410"/>
                      <a:pt x="818050" y="1260793"/>
                      <a:pt x="814558" y="1285875"/>
                    </a:cubicBezTo>
                    <a:cubicBezTo>
                      <a:pt x="811066" y="1310957"/>
                      <a:pt x="824400" y="1337310"/>
                      <a:pt x="806938" y="1377315"/>
                    </a:cubicBezTo>
                    <a:cubicBezTo>
                      <a:pt x="789476" y="1417320"/>
                      <a:pt x="771378" y="1484948"/>
                      <a:pt x="709783" y="1525905"/>
                    </a:cubicBezTo>
                    <a:cubicBezTo>
                      <a:pt x="648188" y="1566862"/>
                      <a:pt x="614216" y="1575118"/>
                      <a:pt x="551669" y="1607820"/>
                    </a:cubicBezTo>
                    <a:lnTo>
                      <a:pt x="342119" y="1699260"/>
                    </a:lnTo>
                    <a:lnTo>
                      <a:pt x="216389" y="1769744"/>
                    </a:lnTo>
                    <a:lnTo>
                      <a:pt x="142094" y="1826894"/>
                    </a:lnTo>
                    <a:lnTo>
                      <a:pt x="73514" y="1922144"/>
                    </a:lnTo>
                    <a:lnTo>
                      <a:pt x="27794" y="2019299"/>
                    </a:lnTo>
                    <a:lnTo>
                      <a:pt x="1124" y="2106929"/>
                    </a:lnTo>
                    <a:cubicBezTo>
                      <a:pt x="2076" y="2147251"/>
                      <a:pt x="-3957" y="2225356"/>
                      <a:pt x="4933" y="2274569"/>
                    </a:cubicBezTo>
                    <a:cubicBezTo>
                      <a:pt x="13823" y="2323782"/>
                      <a:pt x="50971" y="2378710"/>
                      <a:pt x="54463" y="2402205"/>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12" name="Ryhmä 11"/>
            <p:cNvGrpSpPr/>
            <p:nvPr userDrawn="1"/>
          </p:nvGrpSpPr>
          <p:grpSpPr>
            <a:xfrm>
              <a:off x="6679662" y="-5705"/>
              <a:ext cx="2052000" cy="858700"/>
              <a:chOff x="6679662" y="-5705"/>
              <a:chExt cx="2052000" cy="858700"/>
            </a:xfrm>
          </p:grpSpPr>
          <p:sp>
            <p:nvSpPr>
              <p:cNvPr id="13" name="Puolivapaa piirto 12"/>
              <p:cNvSpPr/>
              <p:nvPr userDrawn="1"/>
            </p:nvSpPr>
            <p:spPr>
              <a:xfrm>
                <a:off x="6702522" y="-5705"/>
                <a:ext cx="1997938" cy="858700"/>
              </a:xfrm>
              <a:custGeom>
                <a:avLst/>
                <a:gdLst>
                  <a:gd name="connsiteX0" fmla="*/ 0 w 1997938"/>
                  <a:gd name="connsiteY0" fmla="*/ 0 h 858700"/>
                  <a:gd name="connsiteX1" fmla="*/ 1997938 w 1997938"/>
                  <a:gd name="connsiteY1" fmla="*/ 0 h 858700"/>
                  <a:gd name="connsiteX2" fmla="*/ 1994015 w 1997938"/>
                  <a:gd name="connsiteY2" fmla="*/ 49975 h 858700"/>
                  <a:gd name="connsiteX3" fmla="*/ 1948295 w 1997938"/>
                  <a:gd name="connsiteY3" fmla="*/ 284290 h 858700"/>
                  <a:gd name="connsiteX4" fmla="*/ 1877810 w 1997938"/>
                  <a:gd name="connsiteY4" fmla="*/ 470980 h 858700"/>
                  <a:gd name="connsiteX5" fmla="*/ 1776845 w 1997938"/>
                  <a:gd name="connsiteY5" fmla="*/ 621475 h 858700"/>
                  <a:gd name="connsiteX6" fmla="*/ 1647305 w 1997938"/>
                  <a:gd name="connsiteY6" fmla="*/ 741490 h 858700"/>
                  <a:gd name="connsiteX7" fmla="*/ 1409180 w 1997938"/>
                  <a:gd name="connsiteY7" fmla="*/ 848170 h 858700"/>
                  <a:gd name="connsiteX8" fmla="*/ 1251065 w 1997938"/>
                  <a:gd name="connsiteY8" fmla="*/ 851980 h 858700"/>
                  <a:gd name="connsiteX9" fmla="*/ 1087235 w 1997938"/>
                  <a:gd name="connsiteY9" fmla="*/ 823405 h 858700"/>
                  <a:gd name="connsiteX10" fmla="*/ 831965 w 1997938"/>
                  <a:gd name="connsiteY10" fmla="*/ 705295 h 858700"/>
                  <a:gd name="connsiteX11" fmla="*/ 618605 w 1997938"/>
                  <a:gd name="connsiteY11" fmla="*/ 547180 h 858700"/>
                  <a:gd name="connsiteX12" fmla="*/ 412865 w 1997938"/>
                  <a:gd name="connsiteY12" fmla="*/ 364300 h 858700"/>
                  <a:gd name="connsiteX13" fmla="*/ 277610 w 1997938"/>
                  <a:gd name="connsiteY13" fmla="*/ 223330 h 858700"/>
                  <a:gd name="connsiteX14" fmla="*/ 222365 w 1997938"/>
                  <a:gd name="connsiteY14" fmla="*/ 171895 h 858700"/>
                  <a:gd name="connsiteX15" fmla="*/ 41390 w 1997938"/>
                  <a:gd name="connsiteY15" fmla="*/ 29020 h 858700"/>
                  <a:gd name="connsiteX16" fmla="*/ 0 w 1997938"/>
                  <a:gd name="connsiteY16" fmla="*/ 0 h 85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7938" h="858700">
                    <a:moveTo>
                      <a:pt x="0" y="0"/>
                    </a:moveTo>
                    <a:lnTo>
                      <a:pt x="1997938" y="0"/>
                    </a:lnTo>
                    <a:lnTo>
                      <a:pt x="1994015" y="49975"/>
                    </a:lnTo>
                    <a:cubicBezTo>
                      <a:pt x="1983855" y="139510"/>
                      <a:pt x="1967662" y="214123"/>
                      <a:pt x="1948295" y="284290"/>
                    </a:cubicBezTo>
                    <a:cubicBezTo>
                      <a:pt x="1928928" y="354457"/>
                      <a:pt x="1906385" y="414783"/>
                      <a:pt x="1877810" y="470980"/>
                    </a:cubicBezTo>
                    <a:cubicBezTo>
                      <a:pt x="1849235" y="527177"/>
                      <a:pt x="1815263" y="576390"/>
                      <a:pt x="1776845" y="621475"/>
                    </a:cubicBezTo>
                    <a:cubicBezTo>
                      <a:pt x="1738428" y="666560"/>
                      <a:pt x="1708583" y="703708"/>
                      <a:pt x="1647305" y="741490"/>
                    </a:cubicBezTo>
                    <a:cubicBezTo>
                      <a:pt x="1586028" y="779273"/>
                      <a:pt x="1475220" y="829755"/>
                      <a:pt x="1409180" y="848170"/>
                    </a:cubicBezTo>
                    <a:cubicBezTo>
                      <a:pt x="1343140" y="866585"/>
                      <a:pt x="1304722" y="856107"/>
                      <a:pt x="1251065" y="851980"/>
                    </a:cubicBezTo>
                    <a:cubicBezTo>
                      <a:pt x="1197408" y="847853"/>
                      <a:pt x="1157085" y="847853"/>
                      <a:pt x="1087235" y="823405"/>
                    </a:cubicBezTo>
                    <a:cubicBezTo>
                      <a:pt x="1017385" y="798957"/>
                      <a:pt x="910070" y="751333"/>
                      <a:pt x="831965" y="705295"/>
                    </a:cubicBezTo>
                    <a:cubicBezTo>
                      <a:pt x="753860" y="659258"/>
                      <a:pt x="688455" y="604012"/>
                      <a:pt x="618605" y="547180"/>
                    </a:cubicBezTo>
                    <a:cubicBezTo>
                      <a:pt x="548755" y="490348"/>
                      <a:pt x="469698" y="418275"/>
                      <a:pt x="412865" y="364300"/>
                    </a:cubicBezTo>
                    <a:cubicBezTo>
                      <a:pt x="356033" y="310325"/>
                      <a:pt x="309360" y="255397"/>
                      <a:pt x="277610" y="223330"/>
                    </a:cubicBezTo>
                    <a:cubicBezTo>
                      <a:pt x="245860" y="191263"/>
                      <a:pt x="261735" y="204280"/>
                      <a:pt x="222365" y="171895"/>
                    </a:cubicBezTo>
                    <a:cubicBezTo>
                      <a:pt x="182995" y="139510"/>
                      <a:pt x="126797" y="90615"/>
                      <a:pt x="41390" y="29020"/>
                    </a:cubicBezTo>
                    <a:lnTo>
                      <a:pt x="0"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p:cNvCxnSpPr/>
              <p:nvPr userDrawn="1"/>
            </p:nvCxnSpPr>
            <p:spPr>
              <a:xfrm>
                <a:off x="6679662" y="-5705"/>
                <a:ext cx="20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Otsikko 1"/>
          <p:cNvSpPr>
            <a:spLocks noGrp="1"/>
          </p:cNvSpPr>
          <p:nvPr>
            <p:ph type="title"/>
          </p:nvPr>
        </p:nvSpPr>
        <p:spPr>
          <a:xfrm>
            <a:off x="2387599" y="368300"/>
            <a:ext cx="9217025" cy="4194175"/>
          </a:xfrm>
        </p:spPr>
        <p:txBody>
          <a:bodyPr anchor="ctr">
            <a:normAutofit/>
          </a:bodyPr>
          <a:lstStyle>
            <a:lvl1pPr>
              <a:defRPr sz="4800">
                <a:solidFill>
                  <a:schemeClr val="bg1"/>
                </a:solidFill>
              </a:defRPr>
            </a:lvl1pPr>
          </a:lstStyle>
          <a:p>
            <a:r>
              <a:rPr lang="fi-FI"/>
              <a:t>Muokkaa perustyyl. napsautt.</a:t>
            </a:r>
            <a:endParaRPr lang="fi-FI" dirty="0"/>
          </a:p>
        </p:txBody>
      </p:sp>
      <p:sp>
        <p:nvSpPr>
          <p:cNvPr id="3" name="Tekstin paikkamerkki 2"/>
          <p:cNvSpPr>
            <a:spLocks noGrp="1"/>
          </p:cNvSpPr>
          <p:nvPr>
            <p:ph type="body" idx="1"/>
          </p:nvPr>
        </p:nvSpPr>
        <p:spPr>
          <a:xfrm>
            <a:off x="3324447" y="4589463"/>
            <a:ext cx="827818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7EC4B043-F5F1-427E-9B64-385ABD15C270}" type="datetimeFigureOut">
              <a:rPr lang="fi-FI" smtClean="0"/>
              <a:pPr/>
              <a:t>24.3.2021</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p:cNvSpPr>
            <a:spLocks noGrp="1"/>
          </p:cNvSpPr>
          <p:nvPr>
            <p:ph type="sldNum" sz="quarter" idx="12"/>
          </p:nvPr>
        </p:nvSpPr>
        <p:spPr>
          <a:xfrm>
            <a:off x="8858687" y="6502400"/>
            <a:ext cx="2743200" cy="219075"/>
          </a:xfrm>
        </p:spPr>
        <p:txBody>
          <a:bodyPr/>
          <a:lstStyle>
            <a:lvl1pPr>
              <a:defRPr>
                <a:solidFill>
                  <a:schemeClr val="bg1"/>
                </a:solidFill>
              </a:defRPr>
            </a:lvl1pPr>
          </a:lstStyle>
          <a:p>
            <a:fld id="{2AE57F97-EFE8-4168-A3EC-5BFC93D3FB5A}" type="slidenum">
              <a:rPr lang="fi-FI" smtClean="0"/>
              <a:pPr/>
              <a:t>‹#›</a:t>
            </a:fld>
            <a:endParaRPr lang="fi-FI"/>
          </a:p>
        </p:txBody>
      </p:sp>
      <p:pic>
        <p:nvPicPr>
          <p:cNvPr id="17" name="Kuva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4788" y="6026726"/>
            <a:ext cx="1227137" cy="296077"/>
          </a:xfrm>
          <a:prstGeom prst="rect">
            <a:avLst/>
          </a:prstGeom>
        </p:spPr>
      </p:pic>
    </p:spTree>
    <p:extLst>
      <p:ext uri="{BB962C8B-B14F-4D97-AF65-F5344CB8AC3E}">
        <p14:creationId xmlns:p14="http://schemas.microsoft.com/office/powerpoint/2010/main" val="2438287616"/>
      </p:ext>
    </p:extLst>
  </p:cSld>
  <p:clrMapOvr>
    <a:masterClrMapping/>
  </p:clrMapOvr>
  <p:extLst>
    <p:ext uri="{DCECCB84-F9BA-43D5-87BE-67443E8EF086}">
      <p15:sldGuideLst xmlns:p15="http://schemas.microsoft.com/office/powerpoint/2012/main">
        <p15:guide id="1" pos="7310">
          <p15:clr>
            <a:srgbClr val="FBAE40"/>
          </p15:clr>
        </p15:guide>
        <p15:guide id="2" orient="horz" pos="4088">
          <p15:clr>
            <a:srgbClr val="FBAE40"/>
          </p15:clr>
        </p15:guide>
        <p15:guide id="3" pos="1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3">
    <p:bg>
      <p:bgPr>
        <a:solidFill>
          <a:schemeClr val="accent1"/>
        </a:solidFill>
        <a:effectLst/>
      </p:bgPr>
    </p:bg>
    <p:spTree>
      <p:nvGrpSpPr>
        <p:cNvPr id="1" name=""/>
        <p:cNvGrpSpPr/>
        <p:nvPr/>
      </p:nvGrpSpPr>
      <p:grpSpPr>
        <a:xfrm>
          <a:off x="0" y="0"/>
          <a:ext cx="0" cy="0"/>
          <a:chOff x="0" y="0"/>
          <a:chExt cx="0" cy="0"/>
        </a:xfrm>
      </p:grpSpPr>
      <p:grpSp>
        <p:nvGrpSpPr>
          <p:cNvPr id="7" name="Ryhmä 6"/>
          <p:cNvGrpSpPr/>
          <p:nvPr userDrawn="1"/>
        </p:nvGrpSpPr>
        <p:grpSpPr>
          <a:xfrm>
            <a:off x="0" y="1592"/>
            <a:ext cx="1216800" cy="6860217"/>
            <a:chOff x="0" y="1593"/>
            <a:chExt cx="1216800" cy="6839990"/>
          </a:xfrm>
        </p:grpSpPr>
        <p:sp>
          <p:nvSpPr>
            <p:cNvPr id="8" name="Suorakulmio 7"/>
            <p:cNvSpPr/>
            <p:nvPr userDrawn="1"/>
          </p:nvSpPr>
          <p:spPr>
            <a:xfrm rot="10800000">
              <a:off x="0" y="1593"/>
              <a:ext cx="1216800" cy="45719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p:cNvSpPr/>
            <p:nvPr userDrawn="1"/>
          </p:nvSpPr>
          <p:spPr>
            <a:xfrm>
              <a:off x="0" y="4573583"/>
              <a:ext cx="1216800" cy="22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0" name="Ryhmä 9"/>
          <p:cNvGrpSpPr/>
          <p:nvPr userDrawn="1"/>
        </p:nvGrpSpPr>
        <p:grpSpPr>
          <a:xfrm>
            <a:off x="612334" y="-5705"/>
            <a:ext cx="8119328" cy="6854190"/>
            <a:chOff x="612334" y="-5705"/>
            <a:chExt cx="8119328" cy="6854190"/>
          </a:xfrm>
        </p:grpSpPr>
        <p:grpSp>
          <p:nvGrpSpPr>
            <p:cNvPr id="11" name="Ryhmä 10"/>
            <p:cNvGrpSpPr/>
            <p:nvPr userDrawn="1"/>
          </p:nvGrpSpPr>
          <p:grpSpPr>
            <a:xfrm>
              <a:off x="612334" y="-1895"/>
              <a:ext cx="2911917" cy="6850380"/>
              <a:chOff x="612334" y="-1895"/>
              <a:chExt cx="2911917" cy="6850380"/>
            </a:xfrm>
          </p:grpSpPr>
          <p:sp>
            <p:nvSpPr>
              <p:cNvPr id="15" name="Puolivapaa piirto 14"/>
              <p:cNvSpPr/>
              <p:nvPr userDrawn="1"/>
            </p:nvSpPr>
            <p:spPr>
              <a:xfrm>
                <a:off x="612334" y="-1895"/>
                <a:ext cx="2911917" cy="6850380"/>
              </a:xfrm>
              <a:custGeom>
                <a:avLst/>
                <a:gdLst>
                  <a:gd name="connsiteX0" fmla="*/ 156359 w 524024"/>
                  <a:gd name="connsiteY0" fmla="*/ 0 h 1908810"/>
                  <a:gd name="connsiteX1" fmla="*/ 183029 w 524024"/>
                  <a:gd name="connsiteY1" fmla="*/ 89535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24024"/>
                  <a:gd name="connsiteY0" fmla="*/ 0 h 1908810"/>
                  <a:gd name="connsiteX1" fmla="*/ 179219 w 524024"/>
                  <a:gd name="connsiteY1" fmla="*/ 87630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73554"/>
                  <a:gd name="connsiteY0" fmla="*/ 0 h 1996440"/>
                  <a:gd name="connsiteX1" fmla="*/ 179219 w 573554"/>
                  <a:gd name="connsiteY1" fmla="*/ 87630 h 1996440"/>
                  <a:gd name="connsiteX2" fmla="*/ 171599 w 573554"/>
                  <a:gd name="connsiteY2" fmla="*/ 241935 h 1996440"/>
                  <a:gd name="connsiteX3" fmla="*/ 154454 w 573554"/>
                  <a:gd name="connsiteY3" fmla="*/ 381000 h 1996440"/>
                  <a:gd name="connsiteX4" fmla="*/ 118259 w 573554"/>
                  <a:gd name="connsiteY4" fmla="*/ 546735 h 1996440"/>
                  <a:gd name="connsiteX5" fmla="*/ 78254 w 573554"/>
                  <a:gd name="connsiteY5" fmla="*/ 670560 h 1996440"/>
                  <a:gd name="connsiteX6" fmla="*/ 40154 w 573554"/>
                  <a:gd name="connsiteY6" fmla="*/ 788670 h 1996440"/>
                  <a:gd name="connsiteX7" fmla="*/ 21104 w 573554"/>
                  <a:gd name="connsiteY7" fmla="*/ 864870 h 1996440"/>
                  <a:gd name="connsiteX8" fmla="*/ 3959 w 573554"/>
                  <a:gd name="connsiteY8" fmla="*/ 960120 h 1996440"/>
                  <a:gd name="connsiteX9" fmla="*/ 149 w 573554"/>
                  <a:gd name="connsiteY9" fmla="*/ 1053465 h 1996440"/>
                  <a:gd name="connsiteX10" fmla="*/ 2054 w 573554"/>
                  <a:gd name="connsiteY10" fmla="*/ 1120140 h 1996440"/>
                  <a:gd name="connsiteX11" fmla="*/ 13484 w 573554"/>
                  <a:gd name="connsiteY11" fmla="*/ 1179195 h 1996440"/>
                  <a:gd name="connsiteX12" fmla="*/ 57299 w 573554"/>
                  <a:gd name="connsiteY12" fmla="*/ 1247775 h 1996440"/>
                  <a:gd name="connsiteX13" fmla="*/ 122069 w 573554"/>
                  <a:gd name="connsiteY13" fmla="*/ 1346835 h 1996440"/>
                  <a:gd name="connsiteX14" fmla="*/ 264944 w 573554"/>
                  <a:gd name="connsiteY14" fmla="*/ 1524000 h 1996440"/>
                  <a:gd name="connsiteX15" fmla="*/ 365909 w 573554"/>
                  <a:gd name="connsiteY15" fmla="*/ 1663065 h 1996440"/>
                  <a:gd name="connsiteX16" fmla="*/ 457349 w 573554"/>
                  <a:gd name="connsiteY16" fmla="*/ 1796415 h 1996440"/>
                  <a:gd name="connsiteX17" fmla="*/ 508784 w 573554"/>
                  <a:gd name="connsiteY17" fmla="*/ 1885950 h 1996440"/>
                  <a:gd name="connsiteX18" fmla="*/ 573554 w 573554"/>
                  <a:gd name="connsiteY18" fmla="*/ 1996440 h 1996440"/>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617369 w 617369"/>
                  <a:gd name="connsiteY18" fmla="*/ 2093595 h 2093595"/>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564029 w 617369"/>
                  <a:gd name="connsiteY18" fmla="*/ 1986915 h 2093595"/>
                  <a:gd name="connsiteX19" fmla="*/ 617369 w 617369"/>
                  <a:gd name="connsiteY19" fmla="*/ 2093595 h 2093595"/>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76424 w 676424"/>
                  <a:gd name="connsiteY19" fmla="*/ 2255520 h 2255520"/>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11653 w 676424"/>
                  <a:gd name="connsiteY19" fmla="*/ 2093594 h 2255520"/>
                  <a:gd name="connsiteX20" fmla="*/ 676424 w 676424"/>
                  <a:gd name="connsiteY20" fmla="*/ 2255520 h 2255520"/>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704999 w 704999"/>
                  <a:gd name="connsiteY20" fmla="*/ 2398395 h 2398395"/>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661183 w 704999"/>
                  <a:gd name="connsiteY20" fmla="*/ 2242184 h 2398395"/>
                  <a:gd name="connsiteX21" fmla="*/ 704999 w 704999"/>
                  <a:gd name="connsiteY21" fmla="*/ 2398395 h 2398395"/>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714524 w 714524"/>
                  <a:gd name="connsiteY21" fmla="*/ 2529840 h 2529840"/>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689757 w 714524"/>
                  <a:gd name="connsiteY21" fmla="*/ 2371723 h 2529840"/>
                  <a:gd name="connsiteX22" fmla="*/ 714524 w 714524"/>
                  <a:gd name="connsiteY22" fmla="*/ 2529840 h 2529840"/>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20239 w 720239"/>
                  <a:gd name="connsiteY22" fmla="*/ 2607945 h 2607945"/>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06902 w 720239"/>
                  <a:gd name="connsiteY22" fmla="*/ 2480308 h 2607945"/>
                  <a:gd name="connsiteX23" fmla="*/ 720239 w 720239"/>
                  <a:gd name="connsiteY23" fmla="*/ 2607945 h 260794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8334 w 718334"/>
                  <a:gd name="connsiteY23" fmla="*/ 2726055 h 272605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6427 w 718334"/>
                  <a:gd name="connsiteY23" fmla="*/ 2625088 h 2726055"/>
                  <a:gd name="connsiteX24" fmla="*/ 718334 w 718334"/>
                  <a:gd name="connsiteY24" fmla="*/ 2726055 h 2726055"/>
                  <a:gd name="connsiteX0" fmla="*/ 156359 w 716609"/>
                  <a:gd name="connsiteY0" fmla="*/ 0 h 2802255"/>
                  <a:gd name="connsiteX1" fmla="*/ 179219 w 716609"/>
                  <a:gd name="connsiteY1" fmla="*/ 87630 h 2802255"/>
                  <a:gd name="connsiteX2" fmla="*/ 171599 w 716609"/>
                  <a:gd name="connsiteY2" fmla="*/ 241935 h 2802255"/>
                  <a:gd name="connsiteX3" fmla="*/ 154454 w 716609"/>
                  <a:gd name="connsiteY3" fmla="*/ 381000 h 2802255"/>
                  <a:gd name="connsiteX4" fmla="*/ 118259 w 716609"/>
                  <a:gd name="connsiteY4" fmla="*/ 546735 h 2802255"/>
                  <a:gd name="connsiteX5" fmla="*/ 78254 w 716609"/>
                  <a:gd name="connsiteY5" fmla="*/ 670560 h 2802255"/>
                  <a:gd name="connsiteX6" fmla="*/ 40154 w 716609"/>
                  <a:gd name="connsiteY6" fmla="*/ 788670 h 2802255"/>
                  <a:gd name="connsiteX7" fmla="*/ 21104 w 716609"/>
                  <a:gd name="connsiteY7" fmla="*/ 864870 h 2802255"/>
                  <a:gd name="connsiteX8" fmla="*/ 3959 w 716609"/>
                  <a:gd name="connsiteY8" fmla="*/ 960120 h 2802255"/>
                  <a:gd name="connsiteX9" fmla="*/ 149 w 716609"/>
                  <a:gd name="connsiteY9" fmla="*/ 1053465 h 2802255"/>
                  <a:gd name="connsiteX10" fmla="*/ 2054 w 716609"/>
                  <a:gd name="connsiteY10" fmla="*/ 1120140 h 2802255"/>
                  <a:gd name="connsiteX11" fmla="*/ 13484 w 716609"/>
                  <a:gd name="connsiteY11" fmla="*/ 1179195 h 2802255"/>
                  <a:gd name="connsiteX12" fmla="*/ 57299 w 716609"/>
                  <a:gd name="connsiteY12" fmla="*/ 1247775 h 2802255"/>
                  <a:gd name="connsiteX13" fmla="*/ 122069 w 716609"/>
                  <a:gd name="connsiteY13" fmla="*/ 1346835 h 2802255"/>
                  <a:gd name="connsiteX14" fmla="*/ 264944 w 716609"/>
                  <a:gd name="connsiteY14" fmla="*/ 1524000 h 2802255"/>
                  <a:gd name="connsiteX15" fmla="*/ 365909 w 716609"/>
                  <a:gd name="connsiteY15" fmla="*/ 1663065 h 2802255"/>
                  <a:gd name="connsiteX16" fmla="*/ 457349 w 716609"/>
                  <a:gd name="connsiteY16" fmla="*/ 1796415 h 2802255"/>
                  <a:gd name="connsiteX17" fmla="*/ 508784 w 716609"/>
                  <a:gd name="connsiteY17" fmla="*/ 1885950 h 2802255"/>
                  <a:gd name="connsiteX18" fmla="*/ 564029 w 716609"/>
                  <a:gd name="connsiteY18" fmla="*/ 1986915 h 2802255"/>
                  <a:gd name="connsiteX19" fmla="*/ 611653 w 716609"/>
                  <a:gd name="connsiteY19" fmla="*/ 2093594 h 2802255"/>
                  <a:gd name="connsiteX20" fmla="*/ 661183 w 716609"/>
                  <a:gd name="connsiteY20" fmla="*/ 2242184 h 2802255"/>
                  <a:gd name="connsiteX21" fmla="*/ 689757 w 716609"/>
                  <a:gd name="connsiteY21" fmla="*/ 2371723 h 2802255"/>
                  <a:gd name="connsiteX22" fmla="*/ 706902 w 716609"/>
                  <a:gd name="connsiteY22" fmla="*/ 2480308 h 2802255"/>
                  <a:gd name="connsiteX23" fmla="*/ 716427 w 716609"/>
                  <a:gd name="connsiteY23" fmla="*/ 2625088 h 2802255"/>
                  <a:gd name="connsiteX24" fmla="*/ 704999 w 716609"/>
                  <a:gd name="connsiteY24" fmla="*/ 2802255 h 2802255"/>
                  <a:gd name="connsiteX0" fmla="*/ 156359 w 716439"/>
                  <a:gd name="connsiteY0" fmla="*/ 0 h 2802255"/>
                  <a:gd name="connsiteX1" fmla="*/ 179219 w 716439"/>
                  <a:gd name="connsiteY1" fmla="*/ 87630 h 2802255"/>
                  <a:gd name="connsiteX2" fmla="*/ 171599 w 716439"/>
                  <a:gd name="connsiteY2" fmla="*/ 241935 h 2802255"/>
                  <a:gd name="connsiteX3" fmla="*/ 154454 w 716439"/>
                  <a:gd name="connsiteY3" fmla="*/ 381000 h 2802255"/>
                  <a:gd name="connsiteX4" fmla="*/ 118259 w 716439"/>
                  <a:gd name="connsiteY4" fmla="*/ 546735 h 2802255"/>
                  <a:gd name="connsiteX5" fmla="*/ 78254 w 716439"/>
                  <a:gd name="connsiteY5" fmla="*/ 670560 h 2802255"/>
                  <a:gd name="connsiteX6" fmla="*/ 40154 w 716439"/>
                  <a:gd name="connsiteY6" fmla="*/ 788670 h 2802255"/>
                  <a:gd name="connsiteX7" fmla="*/ 21104 w 716439"/>
                  <a:gd name="connsiteY7" fmla="*/ 864870 h 2802255"/>
                  <a:gd name="connsiteX8" fmla="*/ 3959 w 716439"/>
                  <a:gd name="connsiteY8" fmla="*/ 960120 h 2802255"/>
                  <a:gd name="connsiteX9" fmla="*/ 149 w 716439"/>
                  <a:gd name="connsiteY9" fmla="*/ 1053465 h 2802255"/>
                  <a:gd name="connsiteX10" fmla="*/ 2054 w 716439"/>
                  <a:gd name="connsiteY10" fmla="*/ 1120140 h 2802255"/>
                  <a:gd name="connsiteX11" fmla="*/ 13484 w 716439"/>
                  <a:gd name="connsiteY11" fmla="*/ 1179195 h 2802255"/>
                  <a:gd name="connsiteX12" fmla="*/ 57299 w 716439"/>
                  <a:gd name="connsiteY12" fmla="*/ 1247775 h 2802255"/>
                  <a:gd name="connsiteX13" fmla="*/ 122069 w 716439"/>
                  <a:gd name="connsiteY13" fmla="*/ 1346835 h 2802255"/>
                  <a:gd name="connsiteX14" fmla="*/ 264944 w 716439"/>
                  <a:gd name="connsiteY14" fmla="*/ 1524000 h 2802255"/>
                  <a:gd name="connsiteX15" fmla="*/ 365909 w 716439"/>
                  <a:gd name="connsiteY15" fmla="*/ 1663065 h 2802255"/>
                  <a:gd name="connsiteX16" fmla="*/ 457349 w 716439"/>
                  <a:gd name="connsiteY16" fmla="*/ 1796415 h 2802255"/>
                  <a:gd name="connsiteX17" fmla="*/ 508784 w 716439"/>
                  <a:gd name="connsiteY17" fmla="*/ 1885950 h 2802255"/>
                  <a:gd name="connsiteX18" fmla="*/ 564029 w 716439"/>
                  <a:gd name="connsiteY18" fmla="*/ 1986915 h 2802255"/>
                  <a:gd name="connsiteX19" fmla="*/ 611653 w 716439"/>
                  <a:gd name="connsiteY19" fmla="*/ 2093594 h 2802255"/>
                  <a:gd name="connsiteX20" fmla="*/ 661183 w 716439"/>
                  <a:gd name="connsiteY20" fmla="*/ 2242184 h 2802255"/>
                  <a:gd name="connsiteX21" fmla="*/ 689757 w 716439"/>
                  <a:gd name="connsiteY21" fmla="*/ 2371723 h 2802255"/>
                  <a:gd name="connsiteX22" fmla="*/ 706902 w 716439"/>
                  <a:gd name="connsiteY22" fmla="*/ 2480308 h 2802255"/>
                  <a:gd name="connsiteX23" fmla="*/ 716427 w 716439"/>
                  <a:gd name="connsiteY23" fmla="*/ 2625088 h 2802255"/>
                  <a:gd name="connsiteX24" fmla="*/ 708808 w 716439"/>
                  <a:gd name="connsiteY24" fmla="*/ 2737483 h 2802255"/>
                  <a:gd name="connsiteX25" fmla="*/ 704999 w 716439"/>
                  <a:gd name="connsiteY25" fmla="*/ 2802255 h 2802255"/>
                  <a:gd name="connsiteX0" fmla="*/ 156359 w 716439"/>
                  <a:gd name="connsiteY0" fmla="*/ 0 h 2927985"/>
                  <a:gd name="connsiteX1" fmla="*/ 179219 w 716439"/>
                  <a:gd name="connsiteY1" fmla="*/ 87630 h 2927985"/>
                  <a:gd name="connsiteX2" fmla="*/ 171599 w 716439"/>
                  <a:gd name="connsiteY2" fmla="*/ 241935 h 2927985"/>
                  <a:gd name="connsiteX3" fmla="*/ 154454 w 716439"/>
                  <a:gd name="connsiteY3" fmla="*/ 381000 h 2927985"/>
                  <a:gd name="connsiteX4" fmla="*/ 118259 w 716439"/>
                  <a:gd name="connsiteY4" fmla="*/ 546735 h 2927985"/>
                  <a:gd name="connsiteX5" fmla="*/ 78254 w 716439"/>
                  <a:gd name="connsiteY5" fmla="*/ 670560 h 2927985"/>
                  <a:gd name="connsiteX6" fmla="*/ 40154 w 716439"/>
                  <a:gd name="connsiteY6" fmla="*/ 788670 h 2927985"/>
                  <a:gd name="connsiteX7" fmla="*/ 21104 w 716439"/>
                  <a:gd name="connsiteY7" fmla="*/ 864870 h 2927985"/>
                  <a:gd name="connsiteX8" fmla="*/ 3959 w 716439"/>
                  <a:gd name="connsiteY8" fmla="*/ 960120 h 2927985"/>
                  <a:gd name="connsiteX9" fmla="*/ 149 w 716439"/>
                  <a:gd name="connsiteY9" fmla="*/ 1053465 h 2927985"/>
                  <a:gd name="connsiteX10" fmla="*/ 2054 w 716439"/>
                  <a:gd name="connsiteY10" fmla="*/ 1120140 h 2927985"/>
                  <a:gd name="connsiteX11" fmla="*/ 13484 w 716439"/>
                  <a:gd name="connsiteY11" fmla="*/ 1179195 h 2927985"/>
                  <a:gd name="connsiteX12" fmla="*/ 57299 w 716439"/>
                  <a:gd name="connsiteY12" fmla="*/ 1247775 h 2927985"/>
                  <a:gd name="connsiteX13" fmla="*/ 122069 w 716439"/>
                  <a:gd name="connsiteY13" fmla="*/ 1346835 h 2927985"/>
                  <a:gd name="connsiteX14" fmla="*/ 264944 w 716439"/>
                  <a:gd name="connsiteY14" fmla="*/ 1524000 h 2927985"/>
                  <a:gd name="connsiteX15" fmla="*/ 365909 w 716439"/>
                  <a:gd name="connsiteY15" fmla="*/ 1663065 h 2927985"/>
                  <a:gd name="connsiteX16" fmla="*/ 457349 w 716439"/>
                  <a:gd name="connsiteY16" fmla="*/ 1796415 h 2927985"/>
                  <a:gd name="connsiteX17" fmla="*/ 508784 w 716439"/>
                  <a:gd name="connsiteY17" fmla="*/ 1885950 h 2927985"/>
                  <a:gd name="connsiteX18" fmla="*/ 564029 w 716439"/>
                  <a:gd name="connsiteY18" fmla="*/ 1986915 h 2927985"/>
                  <a:gd name="connsiteX19" fmla="*/ 611653 w 716439"/>
                  <a:gd name="connsiteY19" fmla="*/ 2093594 h 2927985"/>
                  <a:gd name="connsiteX20" fmla="*/ 661183 w 716439"/>
                  <a:gd name="connsiteY20" fmla="*/ 2242184 h 2927985"/>
                  <a:gd name="connsiteX21" fmla="*/ 689757 w 716439"/>
                  <a:gd name="connsiteY21" fmla="*/ 2371723 h 2927985"/>
                  <a:gd name="connsiteX22" fmla="*/ 706902 w 716439"/>
                  <a:gd name="connsiteY22" fmla="*/ 2480308 h 2927985"/>
                  <a:gd name="connsiteX23" fmla="*/ 716427 w 716439"/>
                  <a:gd name="connsiteY23" fmla="*/ 2625088 h 2927985"/>
                  <a:gd name="connsiteX24" fmla="*/ 708808 w 716439"/>
                  <a:gd name="connsiteY24" fmla="*/ 2737483 h 2927985"/>
                  <a:gd name="connsiteX25" fmla="*/ 674519 w 716439"/>
                  <a:gd name="connsiteY25" fmla="*/ 2927985 h 2927985"/>
                  <a:gd name="connsiteX0" fmla="*/ 156359 w 716443"/>
                  <a:gd name="connsiteY0" fmla="*/ 0 h 2927985"/>
                  <a:gd name="connsiteX1" fmla="*/ 179219 w 716443"/>
                  <a:gd name="connsiteY1" fmla="*/ 87630 h 2927985"/>
                  <a:gd name="connsiteX2" fmla="*/ 171599 w 716443"/>
                  <a:gd name="connsiteY2" fmla="*/ 241935 h 2927985"/>
                  <a:gd name="connsiteX3" fmla="*/ 154454 w 716443"/>
                  <a:gd name="connsiteY3" fmla="*/ 381000 h 2927985"/>
                  <a:gd name="connsiteX4" fmla="*/ 118259 w 716443"/>
                  <a:gd name="connsiteY4" fmla="*/ 546735 h 2927985"/>
                  <a:gd name="connsiteX5" fmla="*/ 78254 w 716443"/>
                  <a:gd name="connsiteY5" fmla="*/ 670560 h 2927985"/>
                  <a:gd name="connsiteX6" fmla="*/ 40154 w 716443"/>
                  <a:gd name="connsiteY6" fmla="*/ 788670 h 2927985"/>
                  <a:gd name="connsiteX7" fmla="*/ 21104 w 716443"/>
                  <a:gd name="connsiteY7" fmla="*/ 864870 h 2927985"/>
                  <a:gd name="connsiteX8" fmla="*/ 3959 w 716443"/>
                  <a:gd name="connsiteY8" fmla="*/ 960120 h 2927985"/>
                  <a:gd name="connsiteX9" fmla="*/ 149 w 716443"/>
                  <a:gd name="connsiteY9" fmla="*/ 1053465 h 2927985"/>
                  <a:gd name="connsiteX10" fmla="*/ 2054 w 716443"/>
                  <a:gd name="connsiteY10" fmla="*/ 1120140 h 2927985"/>
                  <a:gd name="connsiteX11" fmla="*/ 13484 w 716443"/>
                  <a:gd name="connsiteY11" fmla="*/ 1179195 h 2927985"/>
                  <a:gd name="connsiteX12" fmla="*/ 57299 w 716443"/>
                  <a:gd name="connsiteY12" fmla="*/ 1247775 h 2927985"/>
                  <a:gd name="connsiteX13" fmla="*/ 122069 w 716443"/>
                  <a:gd name="connsiteY13" fmla="*/ 1346835 h 2927985"/>
                  <a:gd name="connsiteX14" fmla="*/ 264944 w 716443"/>
                  <a:gd name="connsiteY14" fmla="*/ 1524000 h 2927985"/>
                  <a:gd name="connsiteX15" fmla="*/ 365909 w 716443"/>
                  <a:gd name="connsiteY15" fmla="*/ 1663065 h 2927985"/>
                  <a:gd name="connsiteX16" fmla="*/ 457349 w 716443"/>
                  <a:gd name="connsiteY16" fmla="*/ 1796415 h 2927985"/>
                  <a:gd name="connsiteX17" fmla="*/ 508784 w 716443"/>
                  <a:gd name="connsiteY17" fmla="*/ 1885950 h 2927985"/>
                  <a:gd name="connsiteX18" fmla="*/ 564029 w 716443"/>
                  <a:gd name="connsiteY18" fmla="*/ 1986915 h 2927985"/>
                  <a:gd name="connsiteX19" fmla="*/ 611653 w 716443"/>
                  <a:gd name="connsiteY19" fmla="*/ 2093594 h 2927985"/>
                  <a:gd name="connsiteX20" fmla="*/ 661183 w 716443"/>
                  <a:gd name="connsiteY20" fmla="*/ 2242184 h 2927985"/>
                  <a:gd name="connsiteX21" fmla="*/ 689757 w 716443"/>
                  <a:gd name="connsiteY21" fmla="*/ 2371723 h 2927985"/>
                  <a:gd name="connsiteX22" fmla="*/ 706902 w 716443"/>
                  <a:gd name="connsiteY22" fmla="*/ 2480308 h 2927985"/>
                  <a:gd name="connsiteX23" fmla="*/ 716427 w 716443"/>
                  <a:gd name="connsiteY23" fmla="*/ 2625088 h 2927985"/>
                  <a:gd name="connsiteX24" fmla="*/ 708808 w 716443"/>
                  <a:gd name="connsiteY24" fmla="*/ 2737483 h 2927985"/>
                  <a:gd name="connsiteX25" fmla="*/ 695473 w 716443"/>
                  <a:gd name="connsiteY25" fmla="*/ 2836543 h 2927985"/>
                  <a:gd name="connsiteX26" fmla="*/ 674519 w 716443"/>
                  <a:gd name="connsiteY26" fmla="*/ 2927985 h 292798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44039 w 716443"/>
                  <a:gd name="connsiteY26" fmla="*/ 3007995 h 300799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68803 w 716443"/>
                  <a:gd name="connsiteY26" fmla="*/ 2941318 h 3007995"/>
                  <a:gd name="connsiteX27" fmla="*/ 644039 w 716443"/>
                  <a:gd name="connsiteY27" fmla="*/ 3007995 h 3007995"/>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577364 w 716443"/>
                  <a:gd name="connsiteY27" fmla="*/ 3158490 h 3158490"/>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619273 w 716443"/>
                  <a:gd name="connsiteY27" fmla="*/ 3065142 h 3158490"/>
                  <a:gd name="connsiteX28" fmla="*/ 577364 w 716443"/>
                  <a:gd name="connsiteY28" fmla="*/ 3158490 h 3158490"/>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39264 w 716443"/>
                  <a:gd name="connsiteY28" fmla="*/ 3225165 h 3225165"/>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75458 w 716443"/>
                  <a:gd name="connsiteY28" fmla="*/ 3150867 h 3225165"/>
                  <a:gd name="connsiteX29" fmla="*/ 539264 w 716443"/>
                  <a:gd name="connsiteY29" fmla="*/ 3225165 h 322516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390674 w 716443"/>
                  <a:gd name="connsiteY29" fmla="*/ 3419475 h 341947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476398 w 716443"/>
                  <a:gd name="connsiteY29" fmla="*/ 3299457 h 3419475"/>
                  <a:gd name="connsiteX30" fmla="*/ 390674 w 716443"/>
                  <a:gd name="connsiteY30" fmla="*/ 3419475 h 341947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148739 w 716443"/>
                  <a:gd name="connsiteY30" fmla="*/ 3682365 h 368236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236368 w 716443"/>
                  <a:gd name="connsiteY30" fmla="*/ 3579492 h 3682365"/>
                  <a:gd name="connsiteX31" fmla="*/ 148739 w 716443"/>
                  <a:gd name="connsiteY31" fmla="*/ 3682365 h 3682365"/>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36368 w 716443"/>
                  <a:gd name="connsiteY30" fmla="*/ 357949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95398 w 716443"/>
                  <a:gd name="connsiteY31" fmla="*/ 3752846 h 3798570"/>
                  <a:gd name="connsiteX32" fmla="*/ 57299 w 716443"/>
                  <a:gd name="connsiteY32" fmla="*/ 3798570 h 379857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2054 w 716443"/>
                  <a:gd name="connsiteY32" fmla="*/ 3878580 h 387858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55393 w 716443"/>
                  <a:gd name="connsiteY32" fmla="*/ 3806186 h 3878580"/>
                  <a:gd name="connsiteX33" fmla="*/ 2054 w 716443"/>
                  <a:gd name="connsiteY33" fmla="*/ 3878580 h 3878580"/>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13334 w 758204"/>
                  <a:gd name="connsiteY33" fmla="*/ 3941441 h 3975735"/>
                  <a:gd name="connsiteX34" fmla="*/ 0 w 758204"/>
                  <a:gd name="connsiteY34" fmla="*/ 3975735 h 397573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0 w 802019"/>
                  <a:gd name="connsiteY34"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19050 w 802019"/>
                  <a:gd name="connsiteY34" fmla="*/ 4086221 h 4154805"/>
                  <a:gd name="connsiteX35" fmla="*/ 0 w 802019"/>
                  <a:gd name="connsiteY35"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5715 w 802019"/>
                  <a:gd name="connsiteY34" fmla="*/ 4082411 h 4154805"/>
                  <a:gd name="connsiteX35" fmla="*/ 0 w 802019"/>
                  <a:gd name="connsiteY35" fmla="*/ 4154805 h 4154805"/>
                  <a:gd name="connsiteX0" fmla="*/ 237847 w 797931"/>
                  <a:gd name="connsiteY0" fmla="*/ 0 h 4299585"/>
                  <a:gd name="connsiteX1" fmla="*/ 260707 w 797931"/>
                  <a:gd name="connsiteY1" fmla="*/ 87630 h 4299585"/>
                  <a:gd name="connsiteX2" fmla="*/ 253087 w 797931"/>
                  <a:gd name="connsiteY2" fmla="*/ 241935 h 4299585"/>
                  <a:gd name="connsiteX3" fmla="*/ 235942 w 797931"/>
                  <a:gd name="connsiteY3" fmla="*/ 381000 h 4299585"/>
                  <a:gd name="connsiteX4" fmla="*/ 199747 w 797931"/>
                  <a:gd name="connsiteY4" fmla="*/ 546735 h 4299585"/>
                  <a:gd name="connsiteX5" fmla="*/ 159742 w 797931"/>
                  <a:gd name="connsiteY5" fmla="*/ 670560 h 4299585"/>
                  <a:gd name="connsiteX6" fmla="*/ 121642 w 797931"/>
                  <a:gd name="connsiteY6" fmla="*/ 788670 h 4299585"/>
                  <a:gd name="connsiteX7" fmla="*/ 102592 w 797931"/>
                  <a:gd name="connsiteY7" fmla="*/ 864870 h 4299585"/>
                  <a:gd name="connsiteX8" fmla="*/ 85447 w 797931"/>
                  <a:gd name="connsiteY8" fmla="*/ 960120 h 4299585"/>
                  <a:gd name="connsiteX9" fmla="*/ 81637 w 797931"/>
                  <a:gd name="connsiteY9" fmla="*/ 1053465 h 4299585"/>
                  <a:gd name="connsiteX10" fmla="*/ 83542 w 797931"/>
                  <a:gd name="connsiteY10" fmla="*/ 1120140 h 4299585"/>
                  <a:gd name="connsiteX11" fmla="*/ 94972 w 797931"/>
                  <a:gd name="connsiteY11" fmla="*/ 1179195 h 4299585"/>
                  <a:gd name="connsiteX12" fmla="*/ 138787 w 797931"/>
                  <a:gd name="connsiteY12" fmla="*/ 1247775 h 4299585"/>
                  <a:gd name="connsiteX13" fmla="*/ 203557 w 797931"/>
                  <a:gd name="connsiteY13" fmla="*/ 1346835 h 4299585"/>
                  <a:gd name="connsiteX14" fmla="*/ 346432 w 797931"/>
                  <a:gd name="connsiteY14" fmla="*/ 1524000 h 4299585"/>
                  <a:gd name="connsiteX15" fmla="*/ 447397 w 797931"/>
                  <a:gd name="connsiteY15" fmla="*/ 1663065 h 4299585"/>
                  <a:gd name="connsiteX16" fmla="*/ 538837 w 797931"/>
                  <a:gd name="connsiteY16" fmla="*/ 1796415 h 4299585"/>
                  <a:gd name="connsiteX17" fmla="*/ 590272 w 797931"/>
                  <a:gd name="connsiteY17" fmla="*/ 1885950 h 4299585"/>
                  <a:gd name="connsiteX18" fmla="*/ 645517 w 797931"/>
                  <a:gd name="connsiteY18" fmla="*/ 1986915 h 4299585"/>
                  <a:gd name="connsiteX19" fmla="*/ 693141 w 797931"/>
                  <a:gd name="connsiteY19" fmla="*/ 2093594 h 4299585"/>
                  <a:gd name="connsiteX20" fmla="*/ 742671 w 797931"/>
                  <a:gd name="connsiteY20" fmla="*/ 2242184 h 4299585"/>
                  <a:gd name="connsiteX21" fmla="*/ 771245 w 797931"/>
                  <a:gd name="connsiteY21" fmla="*/ 2371723 h 4299585"/>
                  <a:gd name="connsiteX22" fmla="*/ 788390 w 797931"/>
                  <a:gd name="connsiteY22" fmla="*/ 2480308 h 4299585"/>
                  <a:gd name="connsiteX23" fmla="*/ 797915 w 797931"/>
                  <a:gd name="connsiteY23" fmla="*/ 2625088 h 4299585"/>
                  <a:gd name="connsiteX24" fmla="*/ 790296 w 797931"/>
                  <a:gd name="connsiteY24" fmla="*/ 2737483 h 4299585"/>
                  <a:gd name="connsiteX25" fmla="*/ 776961 w 797931"/>
                  <a:gd name="connsiteY25" fmla="*/ 2836543 h 4299585"/>
                  <a:gd name="connsiteX26" fmla="*/ 750291 w 797931"/>
                  <a:gd name="connsiteY26" fmla="*/ 2941318 h 4299585"/>
                  <a:gd name="connsiteX27" fmla="*/ 700761 w 797931"/>
                  <a:gd name="connsiteY27" fmla="*/ 3065142 h 4299585"/>
                  <a:gd name="connsiteX28" fmla="*/ 656946 w 797931"/>
                  <a:gd name="connsiteY28" fmla="*/ 3150867 h 4299585"/>
                  <a:gd name="connsiteX29" fmla="*/ 563601 w 797931"/>
                  <a:gd name="connsiteY29" fmla="*/ 3305172 h 4299585"/>
                  <a:gd name="connsiteX30" fmla="*/ 327381 w 797931"/>
                  <a:gd name="connsiteY30" fmla="*/ 3587112 h 4299585"/>
                  <a:gd name="connsiteX31" fmla="*/ 176886 w 797931"/>
                  <a:gd name="connsiteY31" fmla="*/ 3752846 h 4299585"/>
                  <a:gd name="connsiteX32" fmla="*/ 136881 w 797931"/>
                  <a:gd name="connsiteY32" fmla="*/ 3806186 h 4299585"/>
                  <a:gd name="connsiteX33" fmla="*/ 53061 w 797931"/>
                  <a:gd name="connsiteY33" fmla="*/ 3941441 h 4299585"/>
                  <a:gd name="connsiteX34" fmla="*/ 1627 w 797931"/>
                  <a:gd name="connsiteY34" fmla="*/ 4082411 h 4299585"/>
                  <a:gd name="connsiteX35" fmla="*/ 24487 w 797931"/>
                  <a:gd name="connsiteY35" fmla="*/ 4299585 h 4299585"/>
                  <a:gd name="connsiteX0" fmla="*/ 237967 w 798051"/>
                  <a:gd name="connsiteY0" fmla="*/ 0 h 4299585"/>
                  <a:gd name="connsiteX1" fmla="*/ 260827 w 798051"/>
                  <a:gd name="connsiteY1" fmla="*/ 87630 h 4299585"/>
                  <a:gd name="connsiteX2" fmla="*/ 253207 w 798051"/>
                  <a:gd name="connsiteY2" fmla="*/ 241935 h 4299585"/>
                  <a:gd name="connsiteX3" fmla="*/ 236062 w 798051"/>
                  <a:gd name="connsiteY3" fmla="*/ 381000 h 4299585"/>
                  <a:gd name="connsiteX4" fmla="*/ 199867 w 798051"/>
                  <a:gd name="connsiteY4" fmla="*/ 546735 h 4299585"/>
                  <a:gd name="connsiteX5" fmla="*/ 159862 w 798051"/>
                  <a:gd name="connsiteY5" fmla="*/ 670560 h 4299585"/>
                  <a:gd name="connsiteX6" fmla="*/ 121762 w 798051"/>
                  <a:gd name="connsiteY6" fmla="*/ 788670 h 4299585"/>
                  <a:gd name="connsiteX7" fmla="*/ 102712 w 798051"/>
                  <a:gd name="connsiteY7" fmla="*/ 864870 h 4299585"/>
                  <a:gd name="connsiteX8" fmla="*/ 85567 w 798051"/>
                  <a:gd name="connsiteY8" fmla="*/ 960120 h 4299585"/>
                  <a:gd name="connsiteX9" fmla="*/ 81757 w 798051"/>
                  <a:gd name="connsiteY9" fmla="*/ 1053465 h 4299585"/>
                  <a:gd name="connsiteX10" fmla="*/ 83662 w 798051"/>
                  <a:gd name="connsiteY10" fmla="*/ 1120140 h 4299585"/>
                  <a:gd name="connsiteX11" fmla="*/ 95092 w 798051"/>
                  <a:gd name="connsiteY11" fmla="*/ 1179195 h 4299585"/>
                  <a:gd name="connsiteX12" fmla="*/ 138907 w 798051"/>
                  <a:gd name="connsiteY12" fmla="*/ 1247775 h 4299585"/>
                  <a:gd name="connsiteX13" fmla="*/ 203677 w 798051"/>
                  <a:gd name="connsiteY13" fmla="*/ 1346835 h 4299585"/>
                  <a:gd name="connsiteX14" fmla="*/ 346552 w 798051"/>
                  <a:gd name="connsiteY14" fmla="*/ 1524000 h 4299585"/>
                  <a:gd name="connsiteX15" fmla="*/ 447517 w 798051"/>
                  <a:gd name="connsiteY15" fmla="*/ 1663065 h 4299585"/>
                  <a:gd name="connsiteX16" fmla="*/ 538957 w 798051"/>
                  <a:gd name="connsiteY16" fmla="*/ 1796415 h 4299585"/>
                  <a:gd name="connsiteX17" fmla="*/ 590392 w 798051"/>
                  <a:gd name="connsiteY17" fmla="*/ 1885950 h 4299585"/>
                  <a:gd name="connsiteX18" fmla="*/ 645637 w 798051"/>
                  <a:gd name="connsiteY18" fmla="*/ 1986915 h 4299585"/>
                  <a:gd name="connsiteX19" fmla="*/ 693261 w 798051"/>
                  <a:gd name="connsiteY19" fmla="*/ 2093594 h 4299585"/>
                  <a:gd name="connsiteX20" fmla="*/ 742791 w 798051"/>
                  <a:gd name="connsiteY20" fmla="*/ 2242184 h 4299585"/>
                  <a:gd name="connsiteX21" fmla="*/ 771365 w 798051"/>
                  <a:gd name="connsiteY21" fmla="*/ 2371723 h 4299585"/>
                  <a:gd name="connsiteX22" fmla="*/ 788510 w 798051"/>
                  <a:gd name="connsiteY22" fmla="*/ 2480308 h 4299585"/>
                  <a:gd name="connsiteX23" fmla="*/ 798035 w 798051"/>
                  <a:gd name="connsiteY23" fmla="*/ 2625088 h 4299585"/>
                  <a:gd name="connsiteX24" fmla="*/ 790416 w 798051"/>
                  <a:gd name="connsiteY24" fmla="*/ 2737483 h 4299585"/>
                  <a:gd name="connsiteX25" fmla="*/ 777081 w 798051"/>
                  <a:gd name="connsiteY25" fmla="*/ 2836543 h 4299585"/>
                  <a:gd name="connsiteX26" fmla="*/ 750411 w 798051"/>
                  <a:gd name="connsiteY26" fmla="*/ 2941318 h 4299585"/>
                  <a:gd name="connsiteX27" fmla="*/ 700881 w 798051"/>
                  <a:gd name="connsiteY27" fmla="*/ 3065142 h 4299585"/>
                  <a:gd name="connsiteX28" fmla="*/ 657066 w 798051"/>
                  <a:gd name="connsiteY28" fmla="*/ 3150867 h 4299585"/>
                  <a:gd name="connsiteX29" fmla="*/ 563721 w 798051"/>
                  <a:gd name="connsiteY29" fmla="*/ 3305172 h 4299585"/>
                  <a:gd name="connsiteX30" fmla="*/ 327501 w 798051"/>
                  <a:gd name="connsiteY30" fmla="*/ 3587112 h 4299585"/>
                  <a:gd name="connsiteX31" fmla="*/ 177006 w 798051"/>
                  <a:gd name="connsiteY31" fmla="*/ 3752846 h 4299585"/>
                  <a:gd name="connsiteX32" fmla="*/ 137001 w 798051"/>
                  <a:gd name="connsiteY32" fmla="*/ 3806186 h 4299585"/>
                  <a:gd name="connsiteX33" fmla="*/ 53181 w 798051"/>
                  <a:gd name="connsiteY33" fmla="*/ 3941441 h 4299585"/>
                  <a:gd name="connsiteX34" fmla="*/ 1747 w 798051"/>
                  <a:gd name="connsiteY34" fmla="*/ 4082411 h 4299585"/>
                  <a:gd name="connsiteX35" fmla="*/ 13177 w 798051"/>
                  <a:gd name="connsiteY35" fmla="*/ 4229096 h 4299585"/>
                  <a:gd name="connsiteX36" fmla="*/ 24607 w 798051"/>
                  <a:gd name="connsiteY36" fmla="*/ 4299585 h 4299585"/>
                  <a:gd name="connsiteX0" fmla="*/ 241109 w 801193"/>
                  <a:gd name="connsiteY0" fmla="*/ 0 h 4299585"/>
                  <a:gd name="connsiteX1" fmla="*/ 263969 w 801193"/>
                  <a:gd name="connsiteY1" fmla="*/ 87630 h 4299585"/>
                  <a:gd name="connsiteX2" fmla="*/ 256349 w 801193"/>
                  <a:gd name="connsiteY2" fmla="*/ 241935 h 4299585"/>
                  <a:gd name="connsiteX3" fmla="*/ 239204 w 801193"/>
                  <a:gd name="connsiteY3" fmla="*/ 381000 h 4299585"/>
                  <a:gd name="connsiteX4" fmla="*/ 203009 w 801193"/>
                  <a:gd name="connsiteY4" fmla="*/ 546735 h 4299585"/>
                  <a:gd name="connsiteX5" fmla="*/ 163004 w 801193"/>
                  <a:gd name="connsiteY5" fmla="*/ 670560 h 4299585"/>
                  <a:gd name="connsiteX6" fmla="*/ 124904 w 801193"/>
                  <a:gd name="connsiteY6" fmla="*/ 788670 h 4299585"/>
                  <a:gd name="connsiteX7" fmla="*/ 105854 w 801193"/>
                  <a:gd name="connsiteY7" fmla="*/ 864870 h 4299585"/>
                  <a:gd name="connsiteX8" fmla="*/ 88709 w 801193"/>
                  <a:gd name="connsiteY8" fmla="*/ 960120 h 4299585"/>
                  <a:gd name="connsiteX9" fmla="*/ 84899 w 801193"/>
                  <a:gd name="connsiteY9" fmla="*/ 1053465 h 4299585"/>
                  <a:gd name="connsiteX10" fmla="*/ 86804 w 801193"/>
                  <a:gd name="connsiteY10" fmla="*/ 1120140 h 4299585"/>
                  <a:gd name="connsiteX11" fmla="*/ 98234 w 801193"/>
                  <a:gd name="connsiteY11" fmla="*/ 1179195 h 4299585"/>
                  <a:gd name="connsiteX12" fmla="*/ 142049 w 801193"/>
                  <a:gd name="connsiteY12" fmla="*/ 1247775 h 4299585"/>
                  <a:gd name="connsiteX13" fmla="*/ 206819 w 801193"/>
                  <a:gd name="connsiteY13" fmla="*/ 1346835 h 4299585"/>
                  <a:gd name="connsiteX14" fmla="*/ 349694 w 801193"/>
                  <a:gd name="connsiteY14" fmla="*/ 1524000 h 4299585"/>
                  <a:gd name="connsiteX15" fmla="*/ 450659 w 801193"/>
                  <a:gd name="connsiteY15" fmla="*/ 1663065 h 4299585"/>
                  <a:gd name="connsiteX16" fmla="*/ 542099 w 801193"/>
                  <a:gd name="connsiteY16" fmla="*/ 1796415 h 4299585"/>
                  <a:gd name="connsiteX17" fmla="*/ 593534 w 801193"/>
                  <a:gd name="connsiteY17" fmla="*/ 1885950 h 4299585"/>
                  <a:gd name="connsiteX18" fmla="*/ 648779 w 801193"/>
                  <a:gd name="connsiteY18" fmla="*/ 1986915 h 4299585"/>
                  <a:gd name="connsiteX19" fmla="*/ 696403 w 801193"/>
                  <a:gd name="connsiteY19" fmla="*/ 2093594 h 4299585"/>
                  <a:gd name="connsiteX20" fmla="*/ 745933 w 801193"/>
                  <a:gd name="connsiteY20" fmla="*/ 2242184 h 4299585"/>
                  <a:gd name="connsiteX21" fmla="*/ 774507 w 801193"/>
                  <a:gd name="connsiteY21" fmla="*/ 2371723 h 4299585"/>
                  <a:gd name="connsiteX22" fmla="*/ 791652 w 801193"/>
                  <a:gd name="connsiteY22" fmla="*/ 2480308 h 4299585"/>
                  <a:gd name="connsiteX23" fmla="*/ 801177 w 801193"/>
                  <a:gd name="connsiteY23" fmla="*/ 2625088 h 4299585"/>
                  <a:gd name="connsiteX24" fmla="*/ 793558 w 801193"/>
                  <a:gd name="connsiteY24" fmla="*/ 2737483 h 4299585"/>
                  <a:gd name="connsiteX25" fmla="*/ 780223 w 801193"/>
                  <a:gd name="connsiteY25" fmla="*/ 2836543 h 4299585"/>
                  <a:gd name="connsiteX26" fmla="*/ 753553 w 801193"/>
                  <a:gd name="connsiteY26" fmla="*/ 2941318 h 4299585"/>
                  <a:gd name="connsiteX27" fmla="*/ 704023 w 801193"/>
                  <a:gd name="connsiteY27" fmla="*/ 3065142 h 4299585"/>
                  <a:gd name="connsiteX28" fmla="*/ 660208 w 801193"/>
                  <a:gd name="connsiteY28" fmla="*/ 3150867 h 4299585"/>
                  <a:gd name="connsiteX29" fmla="*/ 566863 w 801193"/>
                  <a:gd name="connsiteY29" fmla="*/ 3305172 h 4299585"/>
                  <a:gd name="connsiteX30" fmla="*/ 330643 w 801193"/>
                  <a:gd name="connsiteY30" fmla="*/ 3587112 h 4299585"/>
                  <a:gd name="connsiteX31" fmla="*/ 180148 w 801193"/>
                  <a:gd name="connsiteY31" fmla="*/ 3752846 h 4299585"/>
                  <a:gd name="connsiteX32" fmla="*/ 140143 w 801193"/>
                  <a:gd name="connsiteY32" fmla="*/ 3806186 h 4299585"/>
                  <a:gd name="connsiteX33" fmla="*/ 56323 w 801193"/>
                  <a:gd name="connsiteY33" fmla="*/ 3941441 h 4299585"/>
                  <a:gd name="connsiteX34" fmla="*/ 4889 w 801193"/>
                  <a:gd name="connsiteY34" fmla="*/ 4082411 h 4299585"/>
                  <a:gd name="connsiteX35" fmla="*/ 2984 w 801193"/>
                  <a:gd name="connsiteY35" fmla="*/ 4225286 h 4299585"/>
                  <a:gd name="connsiteX36" fmla="*/ 27749 w 801193"/>
                  <a:gd name="connsiteY36" fmla="*/ 4299585 h 4299585"/>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88709 w 801193"/>
                  <a:gd name="connsiteY36" fmla="*/ 4415790 h 4415790"/>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58229 w 801193"/>
                  <a:gd name="connsiteY36" fmla="*/ 4343395 h 4415790"/>
                  <a:gd name="connsiteX37" fmla="*/ 88709 w 801193"/>
                  <a:gd name="connsiteY37" fmla="*/ 4415790 h 4415790"/>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83959 w 801193"/>
                  <a:gd name="connsiteY37" fmla="*/ 4524375 h 4524375"/>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30619 w 801193"/>
                  <a:gd name="connsiteY37" fmla="*/ 4451980 h 4524375"/>
                  <a:gd name="connsiteX38" fmla="*/ 183959 w 801193"/>
                  <a:gd name="connsiteY38" fmla="*/ 4524375 h 45243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414464 w 801193"/>
                  <a:gd name="connsiteY38"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414464 w 801193"/>
                  <a:gd name="connsiteY39"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345884 w 801193"/>
                  <a:gd name="connsiteY39" fmla="*/ 4653910 h 4714875"/>
                  <a:gd name="connsiteX40" fmla="*/ 414464 w 801193"/>
                  <a:gd name="connsiteY40" fmla="*/ 4714875 h 4714875"/>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1041209 w 1041209"/>
                  <a:gd name="connsiteY40"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5677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989774 w 1041209"/>
                  <a:gd name="connsiteY41" fmla="*/ 5092059 h 5124450"/>
                  <a:gd name="connsiteX42" fmla="*/ 1041209 w 1041209"/>
                  <a:gd name="connsiteY42" fmla="*/ 5124450 h 51244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40269 w 1140269"/>
                  <a:gd name="connsiteY42" fmla="*/ 5200650 h 52006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11694 w 1140269"/>
                  <a:gd name="connsiteY42" fmla="*/ 5179689 h 5200650"/>
                  <a:gd name="connsiteX43" fmla="*/ 1140269 w 1140269"/>
                  <a:gd name="connsiteY43" fmla="*/ 5200650 h 5200650"/>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416494 w 1416494"/>
                  <a:gd name="connsiteY43"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416494 w 1416494"/>
                  <a:gd name="connsiteY44"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40293 w 1416494"/>
                  <a:gd name="connsiteY44" fmla="*/ 5495919 h 5606415"/>
                  <a:gd name="connsiteX45" fmla="*/ 1416494 w 1416494"/>
                  <a:gd name="connsiteY45"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26958 w 1416494"/>
                  <a:gd name="connsiteY44" fmla="*/ 5497824 h 5606415"/>
                  <a:gd name="connsiteX45" fmla="*/ 1416494 w 1416494"/>
                  <a:gd name="connsiteY45" fmla="*/ 5606415 h 5606415"/>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639379 w 1639379"/>
                  <a:gd name="connsiteY45"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96503 w 1639379"/>
                  <a:gd name="connsiteY45" fmla="*/ 5673083 h 5817870"/>
                  <a:gd name="connsiteX46" fmla="*/ 1639379 w 1639379"/>
                  <a:gd name="connsiteY46"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77453 w 1639379"/>
                  <a:gd name="connsiteY45" fmla="*/ 5676893 h 5817870"/>
                  <a:gd name="connsiteX46" fmla="*/ 1639379 w 1639379"/>
                  <a:gd name="connsiteY46" fmla="*/ 5817870 h 581787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934654 w 1934654"/>
                  <a:gd name="connsiteY46"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734627 w 1934654"/>
                  <a:gd name="connsiteY46" fmla="*/ 580071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82252 w 1934654"/>
                  <a:gd name="connsiteY47" fmla="*/ 5854058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8432 w 1934654"/>
                  <a:gd name="connsiteY47" fmla="*/ 5852153 h 5901690"/>
                  <a:gd name="connsiteX48" fmla="*/ 1772727 w 1934654"/>
                  <a:gd name="connsiteY48" fmla="*/ 5894063 h 5901690"/>
                  <a:gd name="connsiteX49" fmla="*/ 1934654 w 1934654"/>
                  <a:gd name="connsiteY49"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2717 w 1934654"/>
                  <a:gd name="connsiteY47" fmla="*/ 5854058 h 5901690"/>
                  <a:gd name="connsiteX48" fmla="*/ 1772727 w 1934654"/>
                  <a:gd name="connsiteY48" fmla="*/ 5894063 h 5901690"/>
                  <a:gd name="connsiteX49" fmla="*/ 1934654 w 1934654"/>
                  <a:gd name="connsiteY49" fmla="*/ 5901690 h 5901690"/>
                  <a:gd name="connsiteX0" fmla="*/ 241109 w 1934654"/>
                  <a:gd name="connsiteY0" fmla="*/ 0 h 5903713"/>
                  <a:gd name="connsiteX1" fmla="*/ 263969 w 1934654"/>
                  <a:gd name="connsiteY1" fmla="*/ 87630 h 5903713"/>
                  <a:gd name="connsiteX2" fmla="*/ 256349 w 1934654"/>
                  <a:gd name="connsiteY2" fmla="*/ 241935 h 5903713"/>
                  <a:gd name="connsiteX3" fmla="*/ 239204 w 1934654"/>
                  <a:gd name="connsiteY3" fmla="*/ 381000 h 5903713"/>
                  <a:gd name="connsiteX4" fmla="*/ 203009 w 1934654"/>
                  <a:gd name="connsiteY4" fmla="*/ 546735 h 5903713"/>
                  <a:gd name="connsiteX5" fmla="*/ 163004 w 1934654"/>
                  <a:gd name="connsiteY5" fmla="*/ 670560 h 5903713"/>
                  <a:gd name="connsiteX6" fmla="*/ 124904 w 1934654"/>
                  <a:gd name="connsiteY6" fmla="*/ 788670 h 5903713"/>
                  <a:gd name="connsiteX7" fmla="*/ 105854 w 1934654"/>
                  <a:gd name="connsiteY7" fmla="*/ 864870 h 5903713"/>
                  <a:gd name="connsiteX8" fmla="*/ 88709 w 1934654"/>
                  <a:gd name="connsiteY8" fmla="*/ 960120 h 5903713"/>
                  <a:gd name="connsiteX9" fmla="*/ 84899 w 1934654"/>
                  <a:gd name="connsiteY9" fmla="*/ 1053465 h 5903713"/>
                  <a:gd name="connsiteX10" fmla="*/ 86804 w 1934654"/>
                  <a:gd name="connsiteY10" fmla="*/ 1120140 h 5903713"/>
                  <a:gd name="connsiteX11" fmla="*/ 98234 w 1934654"/>
                  <a:gd name="connsiteY11" fmla="*/ 1179195 h 5903713"/>
                  <a:gd name="connsiteX12" fmla="*/ 142049 w 1934654"/>
                  <a:gd name="connsiteY12" fmla="*/ 1247775 h 5903713"/>
                  <a:gd name="connsiteX13" fmla="*/ 206819 w 1934654"/>
                  <a:gd name="connsiteY13" fmla="*/ 1346835 h 5903713"/>
                  <a:gd name="connsiteX14" fmla="*/ 349694 w 1934654"/>
                  <a:gd name="connsiteY14" fmla="*/ 1524000 h 5903713"/>
                  <a:gd name="connsiteX15" fmla="*/ 450659 w 1934654"/>
                  <a:gd name="connsiteY15" fmla="*/ 1663065 h 5903713"/>
                  <a:gd name="connsiteX16" fmla="*/ 542099 w 1934654"/>
                  <a:gd name="connsiteY16" fmla="*/ 1796415 h 5903713"/>
                  <a:gd name="connsiteX17" fmla="*/ 593534 w 1934654"/>
                  <a:gd name="connsiteY17" fmla="*/ 1885950 h 5903713"/>
                  <a:gd name="connsiteX18" fmla="*/ 648779 w 1934654"/>
                  <a:gd name="connsiteY18" fmla="*/ 1986915 h 5903713"/>
                  <a:gd name="connsiteX19" fmla="*/ 696403 w 1934654"/>
                  <a:gd name="connsiteY19" fmla="*/ 2093594 h 5903713"/>
                  <a:gd name="connsiteX20" fmla="*/ 745933 w 1934654"/>
                  <a:gd name="connsiteY20" fmla="*/ 2242184 h 5903713"/>
                  <a:gd name="connsiteX21" fmla="*/ 774507 w 1934654"/>
                  <a:gd name="connsiteY21" fmla="*/ 2371723 h 5903713"/>
                  <a:gd name="connsiteX22" fmla="*/ 791652 w 1934654"/>
                  <a:gd name="connsiteY22" fmla="*/ 2480308 h 5903713"/>
                  <a:gd name="connsiteX23" fmla="*/ 801177 w 1934654"/>
                  <a:gd name="connsiteY23" fmla="*/ 2625088 h 5903713"/>
                  <a:gd name="connsiteX24" fmla="*/ 793558 w 1934654"/>
                  <a:gd name="connsiteY24" fmla="*/ 2737483 h 5903713"/>
                  <a:gd name="connsiteX25" fmla="*/ 780223 w 1934654"/>
                  <a:gd name="connsiteY25" fmla="*/ 2836543 h 5903713"/>
                  <a:gd name="connsiteX26" fmla="*/ 753553 w 1934654"/>
                  <a:gd name="connsiteY26" fmla="*/ 2941318 h 5903713"/>
                  <a:gd name="connsiteX27" fmla="*/ 704023 w 1934654"/>
                  <a:gd name="connsiteY27" fmla="*/ 3065142 h 5903713"/>
                  <a:gd name="connsiteX28" fmla="*/ 660208 w 1934654"/>
                  <a:gd name="connsiteY28" fmla="*/ 3150867 h 5903713"/>
                  <a:gd name="connsiteX29" fmla="*/ 566863 w 1934654"/>
                  <a:gd name="connsiteY29" fmla="*/ 3305172 h 5903713"/>
                  <a:gd name="connsiteX30" fmla="*/ 330643 w 1934654"/>
                  <a:gd name="connsiteY30" fmla="*/ 3587112 h 5903713"/>
                  <a:gd name="connsiteX31" fmla="*/ 180148 w 1934654"/>
                  <a:gd name="connsiteY31" fmla="*/ 3752846 h 5903713"/>
                  <a:gd name="connsiteX32" fmla="*/ 140143 w 1934654"/>
                  <a:gd name="connsiteY32" fmla="*/ 3806186 h 5903713"/>
                  <a:gd name="connsiteX33" fmla="*/ 56323 w 1934654"/>
                  <a:gd name="connsiteY33" fmla="*/ 3941441 h 5903713"/>
                  <a:gd name="connsiteX34" fmla="*/ 4889 w 1934654"/>
                  <a:gd name="connsiteY34" fmla="*/ 4082411 h 5903713"/>
                  <a:gd name="connsiteX35" fmla="*/ 2984 w 1934654"/>
                  <a:gd name="connsiteY35" fmla="*/ 4225286 h 5903713"/>
                  <a:gd name="connsiteX36" fmla="*/ 58229 w 1934654"/>
                  <a:gd name="connsiteY36" fmla="*/ 4343395 h 5903713"/>
                  <a:gd name="connsiteX37" fmla="*/ 130619 w 1934654"/>
                  <a:gd name="connsiteY37" fmla="*/ 4451980 h 5903713"/>
                  <a:gd name="connsiteX38" fmla="*/ 222059 w 1934654"/>
                  <a:gd name="connsiteY38" fmla="*/ 4543420 h 5903713"/>
                  <a:gd name="connsiteX39" fmla="*/ 345884 w 1934654"/>
                  <a:gd name="connsiteY39" fmla="*/ 4653910 h 5903713"/>
                  <a:gd name="connsiteX40" fmla="*/ 494474 w 1934654"/>
                  <a:gd name="connsiteY40" fmla="*/ 4772019 h 5903713"/>
                  <a:gd name="connsiteX41" fmla="*/ 989774 w 1934654"/>
                  <a:gd name="connsiteY41" fmla="*/ 5092059 h 5903713"/>
                  <a:gd name="connsiteX42" fmla="*/ 1111694 w 1934654"/>
                  <a:gd name="connsiteY42" fmla="*/ 5179689 h 5903713"/>
                  <a:gd name="connsiteX43" fmla="*/ 1216468 w 1934654"/>
                  <a:gd name="connsiteY43" fmla="*/ 5326374 h 5903713"/>
                  <a:gd name="connsiteX44" fmla="*/ 1326958 w 1934654"/>
                  <a:gd name="connsiteY44" fmla="*/ 5497824 h 5903713"/>
                  <a:gd name="connsiteX45" fmla="*/ 1477453 w 1934654"/>
                  <a:gd name="connsiteY45" fmla="*/ 5676893 h 5903713"/>
                  <a:gd name="connsiteX46" fmla="*/ 1597467 w 1934654"/>
                  <a:gd name="connsiteY46" fmla="*/ 5785478 h 5903713"/>
                  <a:gd name="connsiteX47" fmla="*/ 1692717 w 1934654"/>
                  <a:gd name="connsiteY47" fmla="*/ 5854058 h 5903713"/>
                  <a:gd name="connsiteX48" fmla="*/ 1829877 w 1934654"/>
                  <a:gd name="connsiteY48" fmla="*/ 5897873 h 5903713"/>
                  <a:gd name="connsiteX49" fmla="*/ 1934654 w 1934654"/>
                  <a:gd name="connsiteY49" fmla="*/ 5901690 h 5903713"/>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262314 w 2262314"/>
                  <a:gd name="connsiteY49" fmla="*/ 5928360 h 5928360"/>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151822 w 2262314"/>
                  <a:gd name="connsiteY49" fmla="*/ 5920732 h 5928360"/>
                  <a:gd name="connsiteX50" fmla="*/ 2262314 w 2262314"/>
                  <a:gd name="connsiteY50" fmla="*/ 5928360 h 5928360"/>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422334 w 2422334"/>
                  <a:gd name="connsiteY50"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298507 w 2422334"/>
                  <a:gd name="connsiteY50" fmla="*/ 595121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11842 w 2422334"/>
                  <a:gd name="connsiteY50" fmla="*/ 593978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42322 w 2422334"/>
                  <a:gd name="connsiteY50" fmla="*/ 5945497 h 5972175"/>
                  <a:gd name="connsiteX51" fmla="*/ 2422334 w 2422334"/>
                  <a:gd name="connsiteY51" fmla="*/ 5972175 h 597217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610929 w 2610929"/>
                  <a:gd name="connsiteY51"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610929 w 2610929"/>
                  <a:gd name="connsiteY52"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69017 w 2610929"/>
                  <a:gd name="connsiteY52" fmla="*/ 6033127 h 6071235"/>
                  <a:gd name="connsiteX53" fmla="*/ 2610929 w 2610929"/>
                  <a:gd name="connsiteY53" fmla="*/ 6071235 h 6071235"/>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778569 w 2778569"/>
                  <a:gd name="connsiteY53"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58552 w 2778569"/>
                  <a:gd name="connsiteY53" fmla="*/ 6134091 h 6267450"/>
                  <a:gd name="connsiteX54" fmla="*/ 2778569 w 2778569"/>
                  <a:gd name="connsiteY54"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73792 w 2778569"/>
                  <a:gd name="connsiteY53" fmla="*/ 6122661 h 6267450"/>
                  <a:gd name="connsiteX54" fmla="*/ 2778569 w 2778569"/>
                  <a:gd name="connsiteY54" fmla="*/ 6267450 h 626745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78569 w 2778569"/>
                  <a:gd name="connsiteY54" fmla="*/ 6275070 h 627507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23322 w 2778569"/>
                  <a:gd name="connsiteY54" fmla="*/ 6198861 h 6275070"/>
                  <a:gd name="connsiteX55" fmla="*/ 2778569 w 2778569"/>
                  <a:gd name="connsiteY55" fmla="*/ 6275070 h 627507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864294 w 2864294"/>
                  <a:gd name="connsiteY55"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61421 w 2864294"/>
                  <a:gd name="connsiteY55" fmla="*/ 6303636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30001 w 2864294"/>
                  <a:gd name="connsiteY56" fmla="*/ 6448416 h 6553200"/>
                  <a:gd name="connsiteX57" fmla="*/ 2864294 w 2864294"/>
                  <a:gd name="connsiteY57"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43336 w 2864294"/>
                  <a:gd name="connsiteY56" fmla="*/ 6448416 h 6553200"/>
                  <a:gd name="connsiteX57" fmla="*/ 2864294 w 2864294"/>
                  <a:gd name="connsiteY57" fmla="*/ 6553200 h 6553200"/>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900489 w 2900489"/>
                  <a:gd name="connsiteY57"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900489 w 2900489"/>
                  <a:gd name="connsiteY58"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892866 w 2900489"/>
                  <a:gd name="connsiteY58" fmla="*/ 6720831 h 6757035"/>
                  <a:gd name="connsiteX59" fmla="*/ 2900489 w 2900489"/>
                  <a:gd name="connsiteY59" fmla="*/ 6757035 h 6757035"/>
                  <a:gd name="connsiteX0" fmla="*/ 241109 w 2915729"/>
                  <a:gd name="connsiteY0" fmla="*/ 0 h 6844665"/>
                  <a:gd name="connsiteX1" fmla="*/ 263969 w 2915729"/>
                  <a:gd name="connsiteY1" fmla="*/ 87630 h 6844665"/>
                  <a:gd name="connsiteX2" fmla="*/ 256349 w 2915729"/>
                  <a:gd name="connsiteY2" fmla="*/ 241935 h 6844665"/>
                  <a:gd name="connsiteX3" fmla="*/ 239204 w 2915729"/>
                  <a:gd name="connsiteY3" fmla="*/ 381000 h 6844665"/>
                  <a:gd name="connsiteX4" fmla="*/ 203009 w 2915729"/>
                  <a:gd name="connsiteY4" fmla="*/ 546735 h 6844665"/>
                  <a:gd name="connsiteX5" fmla="*/ 163004 w 2915729"/>
                  <a:gd name="connsiteY5" fmla="*/ 670560 h 6844665"/>
                  <a:gd name="connsiteX6" fmla="*/ 124904 w 2915729"/>
                  <a:gd name="connsiteY6" fmla="*/ 788670 h 6844665"/>
                  <a:gd name="connsiteX7" fmla="*/ 105854 w 2915729"/>
                  <a:gd name="connsiteY7" fmla="*/ 864870 h 6844665"/>
                  <a:gd name="connsiteX8" fmla="*/ 88709 w 2915729"/>
                  <a:gd name="connsiteY8" fmla="*/ 960120 h 6844665"/>
                  <a:gd name="connsiteX9" fmla="*/ 84899 w 2915729"/>
                  <a:gd name="connsiteY9" fmla="*/ 1053465 h 6844665"/>
                  <a:gd name="connsiteX10" fmla="*/ 86804 w 2915729"/>
                  <a:gd name="connsiteY10" fmla="*/ 1120140 h 6844665"/>
                  <a:gd name="connsiteX11" fmla="*/ 98234 w 2915729"/>
                  <a:gd name="connsiteY11" fmla="*/ 1179195 h 6844665"/>
                  <a:gd name="connsiteX12" fmla="*/ 142049 w 2915729"/>
                  <a:gd name="connsiteY12" fmla="*/ 1247775 h 6844665"/>
                  <a:gd name="connsiteX13" fmla="*/ 206819 w 2915729"/>
                  <a:gd name="connsiteY13" fmla="*/ 1346835 h 6844665"/>
                  <a:gd name="connsiteX14" fmla="*/ 349694 w 2915729"/>
                  <a:gd name="connsiteY14" fmla="*/ 1524000 h 6844665"/>
                  <a:gd name="connsiteX15" fmla="*/ 450659 w 2915729"/>
                  <a:gd name="connsiteY15" fmla="*/ 1663065 h 6844665"/>
                  <a:gd name="connsiteX16" fmla="*/ 542099 w 2915729"/>
                  <a:gd name="connsiteY16" fmla="*/ 1796415 h 6844665"/>
                  <a:gd name="connsiteX17" fmla="*/ 593534 w 2915729"/>
                  <a:gd name="connsiteY17" fmla="*/ 1885950 h 6844665"/>
                  <a:gd name="connsiteX18" fmla="*/ 648779 w 2915729"/>
                  <a:gd name="connsiteY18" fmla="*/ 1986915 h 6844665"/>
                  <a:gd name="connsiteX19" fmla="*/ 696403 w 2915729"/>
                  <a:gd name="connsiteY19" fmla="*/ 2093594 h 6844665"/>
                  <a:gd name="connsiteX20" fmla="*/ 745933 w 2915729"/>
                  <a:gd name="connsiteY20" fmla="*/ 2242184 h 6844665"/>
                  <a:gd name="connsiteX21" fmla="*/ 774507 w 2915729"/>
                  <a:gd name="connsiteY21" fmla="*/ 2371723 h 6844665"/>
                  <a:gd name="connsiteX22" fmla="*/ 791652 w 2915729"/>
                  <a:gd name="connsiteY22" fmla="*/ 2480308 h 6844665"/>
                  <a:gd name="connsiteX23" fmla="*/ 801177 w 2915729"/>
                  <a:gd name="connsiteY23" fmla="*/ 2625088 h 6844665"/>
                  <a:gd name="connsiteX24" fmla="*/ 793558 w 2915729"/>
                  <a:gd name="connsiteY24" fmla="*/ 2737483 h 6844665"/>
                  <a:gd name="connsiteX25" fmla="*/ 780223 w 2915729"/>
                  <a:gd name="connsiteY25" fmla="*/ 2836543 h 6844665"/>
                  <a:gd name="connsiteX26" fmla="*/ 753553 w 2915729"/>
                  <a:gd name="connsiteY26" fmla="*/ 2941318 h 6844665"/>
                  <a:gd name="connsiteX27" fmla="*/ 704023 w 2915729"/>
                  <a:gd name="connsiteY27" fmla="*/ 3065142 h 6844665"/>
                  <a:gd name="connsiteX28" fmla="*/ 660208 w 2915729"/>
                  <a:gd name="connsiteY28" fmla="*/ 3150867 h 6844665"/>
                  <a:gd name="connsiteX29" fmla="*/ 566863 w 2915729"/>
                  <a:gd name="connsiteY29" fmla="*/ 3305172 h 6844665"/>
                  <a:gd name="connsiteX30" fmla="*/ 330643 w 2915729"/>
                  <a:gd name="connsiteY30" fmla="*/ 3587112 h 6844665"/>
                  <a:gd name="connsiteX31" fmla="*/ 180148 w 2915729"/>
                  <a:gd name="connsiteY31" fmla="*/ 3752846 h 6844665"/>
                  <a:gd name="connsiteX32" fmla="*/ 140143 w 2915729"/>
                  <a:gd name="connsiteY32" fmla="*/ 3806186 h 6844665"/>
                  <a:gd name="connsiteX33" fmla="*/ 56323 w 2915729"/>
                  <a:gd name="connsiteY33" fmla="*/ 3941441 h 6844665"/>
                  <a:gd name="connsiteX34" fmla="*/ 4889 w 2915729"/>
                  <a:gd name="connsiteY34" fmla="*/ 4082411 h 6844665"/>
                  <a:gd name="connsiteX35" fmla="*/ 2984 w 2915729"/>
                  <a:gd name="connsiteY35" fmla="*/ 4225286 h 6844665"/>
                  <a:gd name="connsiteX36" fmla="*/ 58229 w 2915729"/>
                  <a:gd name="connsiteY36" fmla="*/ 4343395 h 6844665"/>
                  <a:gd name="connsiteX37" fmla="*/ 130619 w 2915729"/>
                  <a:gd name="connsiteY37" fmla="*/ 4451980 h 6844665"/>
                  <a:gd name="connsiteX38" fmla="*/ 222059 w 2915729"/>
                  <a:gd name="connsiteY38" fmla="*/ 4543420 h 6844665"/>
                  <a:gd name="connsiteX39" fmla="*/ 345884 w 2915729"/>
                  <a:gd name="connsiteY39" fmla="*/ 4653910 h 6844665"/>
                  <a:gd name="connsiteX40" fmla="*/ 494474 w 2915729"/>
                  <a:gd name="connsiteY40" fmla="*/ 4772019 h 6844665"/>
                  <a:gd name="connsiteX41" fmla="*/ 989774 w 2915729"/>
                  <a:gd name="connsiteY41" fmla="*/ 5092059 h 6844665"/>
                  <a:gd name="connsiteX42" fmla="*/ 1111694 w 2915729"/>
                  <a:gd name="connsiteY42" fmla="*/ 5179689 h 6844665"/>
                  <a:gd name="connsiteX43" fmla="*/ 1216468 w 2915729"/>
                  <a:gd name="connsiteY43" fmla="*/ 5326374 h 6844665"/>
                  <a:gd name="connsiteX44" fmla="*/ 1326958 w 2915729"/>
                  <a:gd name="connsiteY44" fmla="*/ 5497824 h 6844665"/>
                  <a:gd name="connsiteX45" fmla="*/ 1477453 w 2915729"/>
                  <a:gd name="connsiteY45" fmla="*/ 5676893 h 6844665"/>
                  <a:gd name="connsiteX46" fmla="*/ 1597467 w 2915729"/>
                  <a:gd name="connsiteY46" fmla="*/ 5785478 h 6844665"/>
                  <a:gd name="connsiteX47" fmla="*/ 1692717 w 2915729"/>
                  <a:gd name="connsiteY47" fmla="*/ 5854058 h 6844665"/>
                  <a:gd name="connsiteX48" fmla="*/ 1829877 w 2915729"/>
                  <a:gd name="connsiteY48" fmla="*/ 5897873 h 6844665"/>
                  <a:gd name="connsiteX49" fmla="*/ 2151822 w 2915729"/>
                  <a:gd name="connsiteY49" fmla="*/ 5920732 h 6844665"/>
                  <a:gd name="connsiteX50" fmla="*/ 2342322 w 2915729"/>
                  <a:gd name="connsiteY50" fmla="*/ 5945497 h 6844665"/>
                  <a:gd name="connsiteX51" fmla="*/ 2471862 w 2915729"/>
                  <a:gd name="connsiteY51" fmla="*/ 5983597 h 6844665"/>
                  <a:gd name="connsiteX52" fmla="*/ 2569017 w 2915729"/>
                  <a:gd name="connsiteY52" fmla="*/ 6033127 h 6844665"/>
                  <a:gd name="connsiteX53" fmla="*/ 2673792 w 2915729"/>
                  <a:gd name="connsiteY53" fmla="*/ 6122661 h 6844665"/>
                  <a:gd name="connsiteX54" fmla="*/ 2723322 w 2915729"/>
                  <a:gd name="connsiteY54" fmla="*/ 6198861 h 6844665"/>
                  <a:gd name="connsiteX55" fmla="*/ 2791901 w 2915729"/>
                  <a:gd name="connsiteY55" fmla="*/ 6294111 h 6844665"/>
                  <a:gd name="connsiteX56" fmla="*/ 2843336 w 2915729"/>
                  <a:gd name="connsiteY56" fmla="*/ 6448416 h 6844665"/>
                  <a:gd name="connsiteX57" fmla="*/ 2875721 w 2915729"/>
                  <a:gd name="connsiteY57" fmla="*/ 6617961 h 6844665"/>
                  <a:gd name="connsiteX58" fmla="*/ 2892866 w 2915729"/>
                  <a:gd name="connsiteY58" fmla="*/ 6720831 h 6844665"/>
                  <a:gd name="connsiteX59" fmla="*/ 2915729 w 2915729"/>
                  <a:gd name="connsiteY59" fmla="*/ 6844665 h 6844665"/>
                  <a:gd name="connsiteX0" fmla="*/ 241109 w 2923349"/>
                  <a:gd name="connsiteY0" fmla="*/ 0 h 6844665"/>
                  <a:gd name="connsiteX1" fmla="*/ 263969 w 2923349"/>
                  <a:gd name="connsiteY1" fmla="*/ 87630 h 6844665"/>
                  <a:gd name="connsiteX2" fmla="*/ 256349 w 2923349"/>
                  <a:gd name="connsiteY2" fmla="*/ 241935 h 6844665"/>
                  <a:gd name="connsiteX3" fmla="*/ 239204 w 2923349"/>
                  <a:gd name="connsiteY3" fmla="*/ 381000 h 6844665"/>
                  <a:gd name="connsiteX4" fmla="*/ 203009 w 2923349"/>
                  <a:gd name="connsiteY4" fmla="*/ 546735 h 6844665"/>
                  <a:gd name="connsiteX5" fmla="*/ 163004 w 2923349"/>
                  <a:gd name="connsiteY5" fmla="*/ 670560 h 6844665"/>
                  <a:gd name="connsiteX6" fmla="*/ 124904 w 2923349"/>
                  <a:gd name="connsiteY6" fmla="*/ 788670 h 6844665"/>
                  <a:gd name="connsiteX7" fmla="*/ 105854 w 2923349"/>
                  <a:gd name="connsiteY7" fmla="*/ 864870 h 6844665"/>
                  <a:gd name="connsiteX8" fmla="*/ 88709 w 2923349"/>
                  <a:gd name="connsiteY8" fmla="*/ 960120 h 6844665"/>
                  <a:gd name="connsiteX9" fmla="*/ 84899 w 2923349"/>
                  <a:gd name="connsiteY9" fmla="*/ 1053465 h 6844665"/>
                  <a:gd name="connsiteX10" fmla="*/ 86804 w 2923349"/>
                  <a:gd name="connsiteY10" fmla="*/ 1120140 h 6844665"/>
                  <a:gd name="connsiteX11" fmla="*/ 98234 w 2923349"/>
                  <a:gd name="connsiteY11" fmla="*/ 1179195 h 6844665"/>
                  <a:gd name="connsiteX12" fmla="*/ 142049 w 2923349"/>
                  <a:gd name="connsiteY12" fmla="*/ 1247775 h 6844665"/>
                  <a:gd name="connsiteX13" fmla="*/ 206819 w 2923349"/>
                  <a:gd name="connsiteY13" fmla="*/ 1346835 h 6844665"/>
                  <a:gd name="connsiteX14" fmla="*/ 349694 w 2923349"/>
                  <a:gd name="connsiteY14" fmla="*/ 1524000 h 6844665"/>
                  <a:gd name="connsiteX15" fmla="*/ 450659 w 2923349"/>
                  <a:gd name="connsiteY15" fmla="*/ 1663065 h 6844665"/>
                  <a:gd name="connsiteX16" fmla="*/ 542099 w 2923349"/>
                  <a:gd name="connsiteY16" fmla="*/ 1796415 h 6844665"/>
                  <a:gd name="connsiteX17" fmla="*/ 593534 w 2923349"/>
                  <a:gd name="connsiteY17" fmla="*/ 1885950 h 6844665"/>
                  <a:gd name="connsiteX18" fmla="*/ 648779 w 2923349"/>
                  <a:gd name="connsiteY18" fmla="*/ 1986915 h 6844665"/>
                  <a:gd name="connsiteX19" fmla="*/ 696403 w 2923349"/>
                  <a:gd name="connsiteY19" fmla="*/ 2093594 h 6844665"/>
                  <a:gd name="connsiteX20" fmla="*/ 745933 w 2923349"/>
                  <a:gd name="connsiteY20" fmla="*/ 2242184 h 6844665"/>
                  <a:gd name="connsiteX21" fmla="*/ 774507 w 2923349"/>
                  <a:gd name="connsiteY21" fmla="*/ 2371723 h 6844665"/>
                  <a:gd name="connsiteX22" fmla="*/ 791652 w 2923349"/>
                  <a:gd name="connsiteY22" fmla="*/ 2480308 h 6844665"/>
                  <a:gd name="connsiteX23" fmla="*/ 801177 w 2923349"/>
                  <a:gd name="connsiteY23" fmla="*/ 2625088 h 6844665"/>
                  <a:gd name="connsiteX24" fmla="*/ 793558 w 2923349"/>
                  <a:gd name="connsiteY24" fmla="*/ 2737483 h 6844665"/>
                  <a:gd name="connsiteX25" fmla="*/ 780223 w 2923349"/>
                  <a:gd name="connsiteY25" fmla="*/ 2836543 h 6844665"/>
                  <a:gd name="connsiteX26" fmla="*/ 753553 w 2923349"/>
                  <a:gd name="connsiteY26" fmla="*/ 2941318 h 6844665"/>
                  <a:gd name="connsiteX27" fmla="*/ 704023 w 2923349"/>
                  <a:gd name="connsiteY27" fmla="*/ 3065142 h 6844665"/>
                  <a:gd name="connsiteX28" fmla="*/ 660208 w 2923349"/>
                  <a:gd name="connsiteY28" fmla="*/ 3150867 h 6844665"/>
                  <a:gd name="connsiteX29" fmla="*/ 566863 w 2923349"/>
                  <a:gd name="connsiteY29" fmla="*/ 3305172 h 6844665"/>
                  <a:gd name="connsiteX30" fmla="*/ 330643 w 2923349"/>
                  <a:gd name="connsiteY30" fmla="*/ 3587112 h 6844665"/>
                  <a:gd name="connsiteX31" fmla="*/ 180148 w 2923349"/>
                  <a:gd name="connsiteY31" fmla="*/ 3752846 h 6844665"/>
                  <a:gd name="connsiteX32" fmla="*/ 140143 w 2923349"/>
                  <a:gd name="connsiteY32" fmla="*/ 3806186 h 6844665"/>
                  <a:gd name="connsiteX33" fmla="*/ 56323 w 2923349"/>
                  <a:gd name="connsiteY33" fmla="*/ 3941441 h 6844665"/>
                  <a:gd name="connsiteX34" fmla="*/ 4889 w 2923349"/>
                  <a:gd name="connsiteY34" fmla="*/ 4082411 h 6844665"/>
                  <a:gd name="connsiteX35" fmla="*/ 2984 w 2923349"/>
                  <a:gd name="connsiteY35" fmla="*/ 4225286 h 6844665"/>
                  <a:gd name="connsiteX36" fmla="*/ 58229 w 2923349"/>
                  <a:gd name="connsiteY36" fmla="*/ 4343395 h 6844665"/>
                  <a:gd name="connsiteX37" fmla="*/ 130619 w 2923349"/>
                  <a:gd name="connsiteY37" fmla="*/ 4451980 h 6844665"/>
                  <a:gd name="connsiteX38" fmla="*/ 222059 w 2923349"/>
                  <a:gd name="connsiteY38" fmla="*/ 4543420 h 6844665"/>
                  <a:gd name="connsiteX39" fmla="*/ 345884 w 2923349"/>
                  <a:gd name="connsiteY39" fmla="*/ 4653910 h 6844665"/>
                  <a:gd name="connsiteX40" fmla="*/ 494474 w 2923349"/>
                  <a:gd name="connsiteY40" fmla="*/ 4772019 h 6844665"/>
                  <a:gd name="connsiteX41" fmla="*/ 989774 w 2923349"/>
                  <a:gd name="connsiteY41" fmla="*/ 5092059 h 6844665"/>
                  <a:gd name="connsiteX42" fmla="*/ 1111694 w 2923349"/>
                  <a:gd name="connsiteY42" fmla="*/ 5179689 h 6844665"/>
                  <a:gd name="connsiteX43" fmla="*/ 1216468 w 2923349"/>
                  <a:gd name="connsiteY43" fmla="*/ 5326374 h 6844665"/>
                  <a:gd name="connsiteX44" fmla="*/ 1326958 w 2923349"/>
                  <a:gd name="connsiteY44" fmla="*/ 5497824 h 6844665"/>
                  <a:gd name="connsiteX45" fmla="*/ 1477453 w 2923349"/>
                  <a:gd name="connsiteY45" fmla="*/ 5676893 h 6844665"/>
                  <a:gd name="connsiteX46" fmla="*/ 1597467 w 2923349"/>
                  <a:gd name="connsiteY46" fmla="*/ 5785478 h 6844665"/>
                  <a:gd name="connsiteX47" fmla="*/ 1692717 w 2923349"/>
                  <a:gd name="connsiteY47" fmla="*/ 5854058 h 6844665"/>
                  <a:gd name="connsiteX48" fmla="*/ 1829877 w 2923349"/>
                  <a:gd name="connsiteY48" fmla="*/ 5897873 h 6844665"/>
                  <a:gd name="connsiteX49" fmla="*/ 2151822 w 2923349"/>
                  <a:gd name="connsiteY49" fmla="*/ 5920732 h 6844665"/>
                  <a:gd name="connsiteX50" fmla="*/ 2342322 w 2923349"/>
                  <a:gd name="connsiteY50" fmla="*/ 5945497 h 6844665"/>
                  <a:gd name="connsiteX51" fmla="*/ 2471862 w 2923349"/>
                  <a:gd name="connsiteY51" fmla="*/ 5983597 h 6844665"/>
                  <a:gd name="connsiteX52" fmla="*/ 2569017 w 2923349"/>
                  <a:gd name="connsiteY52" fmla="*/ 6033127 h 6844665"/>
                  <a:gd name="connsiteX53" fmla="*/ 2673792 w 2923349"/>
                  <a:gd name="connsiteY53" fmla="*/ 6122661 h 6844665"/>
                  <a:gd name="connsiteX54" fmla="*/ 2723322 w 2923349"/>
                  <a:gd name="connsiteY54" fmla="*/ 6198861 h 6844665"/>
                  <a:gd name="connsiteX55" fmla="*/ 2791901 w 2923349"/>
                  <a:gd name="connsiteY55" fmla="*/ 6294111 h 6844665"/>
                  <a:gd name="connsiteX56" fmla="*/ 2843336 w 2923349"/>
                  <a:gd name="connsiteY56" fmla="*/ 6448416 h 6844665"/>
                  <a:gd name="connsiteX57" fmla="*/ 2875721 w 2923349"/>
                  <a:gd name="connsiteY57" fmla="*/ 6617961 h 6844665"/>
                  <a:gd name="connsiteX58" fmla="*/ 2892866 w 2923349"/>
                  <a:gd name="connsiteY58" fmla="*/ 6720831 h 6844665"/>
                  <a:gd name="connsiteX59" fmla="*/ 2923349 w 2923349"/>
                  <a:gd name="connsiteY59" fmla="*/ 6844665 h 6844665"/>
                  <a:gd name="connsiteX0" fmla="*/ 241109 w 2932874"/>
                  <a:gd name="connsiteY0" fmla="*/ 0 h 6873240"/>
                  <a:gd name="connsiteX1" fmla="*/ 263969 w 2932874"/>
                  <a:gd name="connsiteY1" fmla="*/ 87630 h 6873240"/>
                  <a:gd name="connsiteX2" fmla="*/ 256349 w 2932874"/>
                  <a:gd name="connsiteY2" fmla="*/ 241935 h 6873240"/>
                  <a:gd name="connsiteX3" fmla="*/ 239204 w 2932874"/>
                  <a:gd name="connsiteY3" fmla="*/ 381000 h 6873240"/>
                  <a:gd name="connsiteX4" fmla="*/ 203009 w 2932874"/>
                  <a:gd name="connsiteY4" fmla="*/ 546735 h 6873240"/>
                  <a:gd name="connsiteX5" fmla="*/ 163004 w 2932874"/>
                  <a:gd name="connsiteY5" fmla="*/ 670560 h 6873240"/>
                  <a:gd name="connsiteX6" fmla="*/ 124904 w 2932874"/>
                  <a:gd name="connsiteY6" fmla="*/ 788670 h 6873240"/>
                  <a:gd name="connsiteX7" fmla="*/ 105854 w 2932874"/>
                  <a:gd name="connsiteY7" fmla="*/ 864870 h 6873240"/>
                  <a:gd name="connsiteX8" fmla="*/ 88709 w 2932874"/>
                  <a:gd name="connsiteY8" fmla="*/ 960120 h 6873240"/>
                  <a:gd name="connsiteX9" fmla="*/ 84899 w 2932874"/>
                  <a:gd name="connsiteY9" fmla="*/ 1053465 h 6873240"/>
                  <a:gd name="connsiteX10" fmla="*/ 86804 w 2932874"/>
                  <a:gd name="connsiteY10" fmla="*/ 1120140 h 6873240"/>
                  <a:gd name="connsiteX11" fmla="*/ 98234 w 2932874"/>
                  <a:gd name="connsiteY11" fmla="*/ 1179195 h 6873240"/>
                  <a:gd name="connsiteX12" fmla="*/ 142049 w 2932874"/>
                  <a:gd name="connsiteY12" fmla="*/ 1247775 h 6873240"/>
                  <a:gd name="connsiteX13" fmla="*/ 206819 w 2932874"/>
                  <a:gd name="connsiteY13" fmla="*/ 1346835 h 6873240"/>
                  <a:gd name="connsiteX14" fmla="*/ 349694 w 2932874"/>
                  <a:gd name="connsiteY14" fmla="*/ 1524000 h 6873240"/>
                  <a:gd name="connsiteX15" fmla="*/ 450659 w 2932874"/>
                  <a:gd name="connsiteY15" fmla="*/ 1663065 h 6873240"/>
                  <a:gd name="connsiteX16" fmla="*/ 542099 w 2932874"/>
                  <a:gd name="connsiteY16" fmla="*/ 1796415 h 6873240"/>
                  <a:gd name="connsiteX17" fmla="*/ 593534 w 2932874"/>
                  <a:gd name="connsiteY17" fmla="*/ 1885950 h 6873240"/>
                  <a:gd name="connsiteX18" fmla="*/ 648779 w 2932874"/>
                  <a:gd name="connsiteY18" fmla="*/ 1986915 h 6873240"/>
                  <a:gd name="connsiteX19" fmla="*/ 696403 w 2932874"/>
                  <a:gd name="connsiteY19" fmla="*/ 2093594 h 6873240"/>
                  <a:gd name="connsiteX20" fmla="*/ 745933 w 2932874"/>
                  <a:gd name="connsiteY20" fmla="*/ 2242184 h 6873240"/>
                  <a:gd name="connsiteX21" fmla="*/ 774507 w 2932874"/>
                  <a:gd name="connsiteY21" fmla="*/ 2371723 h 6873240"/>
                  <a:gd name="connsiteX22" fmla="*/ 791652 w 2932874"/>
                  <a:gd name="connsiteY22" fmla="*/ 2480308 h 6873240"/>
                  <a:gd name="connsiteX23" fmla="*/ 801177 w 2932874"/>
                  <a:gd name="connsiteY23" fmla="*/ 2625088 h 6873240"/>
                  <a:gd name="connsiteX24" fmla="*/ 793558 w 2932874"/>
                  <a:gd name="connsiteY24" fmla="*/ 2737483 h 6873240"/>
                  <a:gd name="connsiteX25" fmla="*/ 780223 w 2932874"/>
                  <a:gd name="connsiteY25" fmla="*/ 2836543 h 6873240"/>
                  <a:gd name="connsiteX26" fmla="*/ 753553 w 2932874"/>
                  <a:gd name="connsiteY26" fmla="*/ 2941318 h 6873240"/>
                  <a:gd name="connsiteX27" fmla="*/ 704023 w 2932874"/>
                  <a:gd name="connsiteY27" fmla="*/ 3065142 h 6873240"/>
                  <a:gd name="connsiteX28" fmla="*/ 660208 w 2932874"/>
                  <a:gd name="connsiteY28" fmla="*/ 3150867 h 6873240"/>
                  <a:gd name="connsiteX29" fmla="*/ 566863 w 2932874"/>
                  <a:gd name="connsiteY29" fmla="*/ 3305172 h 6873240"/>
                  <a:gd name="connsiteX30" fmla="*/ 330643 w 2932874"/>
                  <a:gd name="connsiteY30" fmla="*/ 3587112 h 6873240"/>
                  <a:gd name="connsiteX31" fmla="*/ 180148 w 2932874"/>
                  <a:gd name="connsiteY31" fmla="*/ 3752846 h 6873240"/>
                  <a:gd name="connsiteX32" fmla="*/ 140143 w 2932874"/>
                  <a:gd name="connsiteY32" fmla="*/ 3806186 h 6873240"/>
                  <a:gd name="connsiteX33" fmla="*/ 56323 w 2932874"/>
                  <a:gd name="connsiteY33" fmla="*/ 3941441 h 6873240"/>
                  <a:gd name="connsiteX34" fmla="*/ 4889 w 2932874"/>
                  <a:gd name="connsiteY34" fmla="*/ 4082411 h 6873240"/>
                  <a:gd name="connsiteX35" fmla="*/ 2984 w 2932874"/>
                  <a:gd name="connsiteY35" fmla="*/ 4225286 h 6873240"/>
                  <a:gd name="connsiteX36" fmla="*/ 58229 w 2932874"/>
                  <a:gd name="connsiteY36" fmla="*/ 4343395 h 6873240"/>
                  <a:gd name="connsiteX37" fmla="*/ 130619 w 2932874"/>
                  <a:gd name="connsiteY37" fmla="*/ 4451980 h 6873240"/>
                  <a:gd name="connsiteX38" fmla="*/ 222059 w 2932874"/>
                  <a:gd name="connsiteY38" fmla="*/ 4543420 h 6873240"/>
                  <a:gd name="connsiteX39" fmla="*/ 345884 w 2932874"/>
                  <a:gd name="connsiteY39" fmla="*/ 4653910 h 6873240"/>
                  <a:gd name="connsiteX40" fmla="*/ 494474 w 2932874"/>
                  <a:gd name="connsiteY40" fmla="*/ 4772019 h 6873240"/>
                  <a:gd name="connsiteX41" fmla="*/ 989774 w 2932874"/>
                  <a:gd name="connsiteY41" fmla="*/ 5092059 h 6873240"/>
                  <a:gd name="connsiteX42" fmla="*/ 1111694 w 2932874"/>
                  <a:gd name="connsiteY42" fmla="*/ 5179689 h 6873240"/>
                  <a:gd name="connsiteX43" fmla="*/ 1216468 w 2932874"/>
                  <a:gd name="connsiteY43" fmla="*/ 5326374 h 6873240"/>
                  <a:gd name="connsiteX44" fmla="*/ 1326958 w 2932874"/>
                  <a:gd name="connsiteY44" fmla="*/ 5497824 h 6873240"/>
                  <a:gd name="connsiteX45" fmla="*/ 1477453 w 2932874"/>
                  <a:gd name="connsiteY45" fmla="*/ 5676893 h 6873240"/>
                  <a:gd name="connsiteX46" fmla="*/ 1597467 w 2932874"/>
                  <a:gd name="connsiteY46" fmla="*/ 5785478 h 6873240"/>
                  <a:gd name="connsiteX47" fmla="*/ 1692717 w 2932874"/>
                  <a:gd name="connsiteY47" fmla="*/ 5854058 h 6873240"/>
                  <a:gd name="connsiteX48" fmla="*/ 1829877 w 2932874"/>
                  <a:gd name="connsiteY48" fmla="*/ 5897873 h 6873240"/>
                  <a:gd name="connsiteX49" fmla="*/ 2151822 w 2932874"/>
                  <a:gd name="connsiteY49" fmla="*/ 5920732 h 6873240"/>
                  <a:gd name="connsiteX50" fmla="*/ 2342322 w 2932874"/>
                  <a:gd name="connsiteY50" fmla="*/ 5945497 h 6873240"/>
                  <a:gd name="connsiteX51" fmla="*/ 2471862 w 2932874"/>
                  <a:gd name="connsiteY51" fmla="*/ 5983597 h 6873240"/>
                  <a:gd name="connsiteX52" fmla="*/ 2569017 w 2932874"/>
                  <a:gd name="connsiteY52" fmla="*/ 6033127 h 6873240"/>
                  <a:gd name="connsiteX53" fmla="*/ 2673792 w 2932874"/>
                  <a:gd name="connsiteY53" fmla="*/ 6122661 h 6873240"/>
                  <a:gd name="connsiteX54" fmla="*/ 2723322 w 2932874"/>
                  <a:gd name="connsiteY54" fmla="*/ 6198861 h 6873240"/>
                  <a:gd name="connsiteX55" fmla="*/ 2791901 w 2932874"/>
                  <a:gd name="connsiteY55" fmla="*/ 6294111 h 6873240"/>
                  <a:gd name="connsiteX56" fmla="*/ 2843336 w 2932874"/>
                  <a:gd name="connsiteY56" fmla="*/ 6448416 h 6873240"/>
                  <a:gd name="connsiteX57" fmla="*/ 2875721 w 2932874"/>
                  <a:gd name="connsiteY57" fmla="*/ 6617961 h 6873240"/>
                  <a:gd name="connsiteX58" fmla="*/ 2892866 w 2932874"/>
                  <a:gd name="connsiteY58" fmla="*/ 6720831 h 6873240"/>
                  <a:gd name="connsiteX59" fmla="*/ 2932874 w 2932874"/>
                  <a:gd name="connsiteY59" fmla="*/ 6873240 h 687324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2866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1916 w 2915729"/>
                  <a:gd name="connsiteY59" fmla="*/ 6804650 h 6850380"/>
                  <a:gd name="connsiteX60" fmla="*/ 2915729 w 2915729"/>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23322 w 2917631"/>
                  <a:gd name="connsiteY54" fmla="*/ 6198861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8839 w 2917631"/>
                  <a:gd name="connsiteY42" fmla="*/ 518730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1219 w 2917631"/>
                  <a:gd name="connsiteY42" fmla="*/ 5193024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7681 w 2914203"/>
                  <a:gd name="connsiteY0" fmla="*/ 0 h 6850380"/>
                  <a:gd name="connsiteX1" fmla="*/ 260541 w 2914203"/>
                  <a:gd name="connsiteY1" fmla="*/ 87630 h 6850380"/>
                  <a:gd name="connsiteX2" fmla="*/ 252921 w 2914203"/>
                  <a:gd name="connsiteY2" fmla="*/ 241935 h 6850380"/>
                  <a:gd name="connsiteX3" fmla="*/ 235776 w 2914203"/>
                  <a:gd name="connsiteY3" fmla="*/ 381000 h 6850380"/>
                  <a:gd name="connsiteX4" fmla="*/ 199581 w 2914203"/>
                  <a:gd name="connsiteY4" fmla="*/ 546735 h 6850380"/>
                  <a:gd name="connsiteX5" fmla="*/ 159576 w 2914203"/>
                  <a:gd name="connsiteY5" fmla="*/ 670560 h 6850380"/>
                  <a:gd name="connsiteX6" fmla="*/ 121476 w 2914203"/>
                  <a:gd name="connsiteY6" fmla="*/ 788670 h 6850380"/>
                  <a:gd name="connsiteX7" fmla="*/ 102426 w 2914203"/>
                  <a:gd name="connsiteY7" fmla="*/ 864870 h 6850380"/>
                  <a:gd name="connsiteX8" fmla="*/ 85281 w 2914203"/>
                  <a:gd name="connsiteY8" fmla="*/ 960120 h 6850380"/>
                  <a:gd name="connsiteX9" fmla="*/ 81471 w 2914203"/>
                  <a:gd name="connsiteY9" fmla="*/ 1053465 h 6850380"/>
                  <a:gd name="connsiteX10" fmla="*/ 83376 w 2914203"/>
                  <a:gd name="connsiteY10" fmla="*/ 1120140 h 6850380"/>
                  <a:gd name="connsiteX11" fmla="*/ 94806 w 2914203"/>
                  <a:gd name="connsiteY11" fmla="*/ 1179195 h 6850380"/>
                  <a:gd name="connsiteX12" fmla="*/ 138621 w 2914203"/>
                  <a:gd name="connsiteY12" fmla="*/ 1247775 h 6850380"/>
                  <a:gd name="connsiteX13" fmla="*/ 203391 w 2914203"/>
                  <a:gd name="connsiteY13" fmla="*/ 1346835 h 6850380"/>
                  <a:gd name="connsiteX14" fmla="*/ 346266 w 2914203"/>
                  <a:gd name="connsiteY14" fmla="*/ 1524000 h 6850380"/>
                  <a:gd name="connsiteX15" fmla="*/ 447231 w 2914203"/>
                  <a:gd name="connsiteY15" fmla="*/ 1663065 h 6850380"/>
                  <a:gd name="connsiteX16" fmla="*/ 538671 w 2914203"/>
                  <a:gd name="connsiteY16" fmla="*/ 1796415 h 6850380"/>
                  <a:gd name="connsiteX17" fmla="*/ 590106 w 2914203"/>
                  <a:gd name="connsiteY17" fmla="*/ 1885950 h 6850380"/>
                  <a:gd name="connsiteX18" fmla="*/ 645351 w 2914203"/>
                  <a:gd name="connsiteY18" fmla="*/ 1986915 h 6850380"/>
                  <a:gd name="connsiteX19" fmla="*/ 692975 w 2914203"/>
                  <a:gd name="connsiteY19" fmla="*/ 2093594 h 6850380"/>
                  <a:gd name="connsiteX20" fmla="*/ 742505 w 2914203"/>
                  <a:gd name="connsiteY20" fmla="*/ 2242184 h 6850380"/>
                  <a:gd name="connsiteX21" fmla="*/ 771079 w 2914203"/>
                  <a:gd name="connsiteY21" fmla="*/ 2371723 h 6850380"/>
                  <a:gd name="connsiteX22" fmla="*/ 788224 w 2914203"/>
                  <a:gd name="connsiteY22" fmla="*/ 2480308 h 6850380"/>
                  <a:gd name="connsiteX23" fmla="*/ 797749 w 2914203"/>
                  <a:gd name="connsiteY23" fmla="*/ 2625088 h 6850380"/>
                  <a:gd name="connsiteX24" fmla="*/ 790130 w 2914203"/>
                  <a:gd name="connsiteY24" fmla="*/ 2737483 h 6850380"/>
                  <a:gd name="connsiteX25" fmla="*/ 776795 w 2914203"/>
                  <a:gd name="connsiteY25" fmla="*/ 2836543 h 6850380"/>
                  <a:gd name="connsiteX26" fmla="*/ 750125 w 2914203"/>
                  <a:gd name="connsiteY26" fmla="*/ 2941318 h 6850380"/>
                  <a:gd name="connsiteX27" fmla="*/ 700595 w 2914203"/>
                  <a:gd name="connsiteY27" fmla="*/ 3065142 h 6850380"/>
                  <a:gd name="connsiteX28" fmla="*/ 656780 w 2914203"/>
                  <a:gd name="connsiteY28" fmla="*/ 3150867 h 6850380"/>
                  <a:gd name="connsiteX29" fmla="*/ 563435 w 2914203"/>
                  <a:gd name="connsiteY29" fmla="*/ 3305172 h 6850380"/>
                  <a:gd name="connsiteX30" fmla="*/ 327215 w 2914203"/>
                  <a:gd name="connsiteY30" fmla="*/ 3587112 h 6850380"/>
                  <a:gd name="connsiteX31" fmla="*/ 176720 w 2914203"/>
                  <a:gd name="connsiteY31" fmla="*/ 3752846 h 6850380"/>
                  <a:gd name="connsiteX32" fmla="*/ 136715 w 2914203"/>
                  <a:gd name="connsiteY32" fmla="*/ 3806186 h 6850380"/>
                  <a:gd name="connsiteX33" fmla="*/ 52895 w 2914203"/>
                  <a:gd name="connsiteY33" fmla="*/ 3941441 h 6850380"/>
                  <a:gd name="connsiteX34" fmla="*/ 1461 w 2914203"/>
                  <a:gd name="connsiteY34" fmla="*/ 4082411 h 6850380"/>
                  <a:gd name="connsiteX35" fmla="*/ 16701 w 2914203"/>
                  <a:gd name="connsiteY35" fmla="*/ 4223381 h 6850380"/>
                  <a:gd name="connsiteX36" fmla="*/ 54801 w 2914203"/>
                  <a:gd name="connsiteY36" fmla="*/ 4343395 h 6850380"/>
                  <a:gd name="connsiteX37" fmla="*/ 127191 w 2914203"/>
                  <a:gd name="connsiteY37" fmla="*/ 4451980 h 6850380"/>
                  <a:gd name="connsiteX38" fmla="*/ 207201 w 2914203"/>
                  <a:gd name="connsiteY38" fmla="*/ 4543420 h 6850380"/>
                  <a:gd name="connsiteX39" fmla="*/ 334836 w 2914203"/>
                  <a:gd name="connsiteY39" fmla="*/ 4652005 h 6850380"/>
                  <a:gd name="connsiteX40" fmla="*/ 491046 w 2914203"/>
                  <a:gd name="connsiteY40" fmla="*/ 4772019 h 6850380"/>
                  <a:gd name="connsiteX41" fmla="*/ 986346 w 2914203"/>
                  <a:gd name="connsiteY41" fmla="*/ 5088249 h 6850380"/>
                  <a:gd name="connsiteX42" fmla="*/ 1115886 w 2914203"/>
                  <a:gd name="connsiteY42" fmla="*/ 5183499 h 6850380"/>
                  <a:gd name="connsiteX43" fmla="*/ 1205420 w 2914203"/>
                  <a:gd name="connsiteY43" fmla="*/ 5326374 h 6850380"/>
                  <a:gd name="connsiteX44" fmla="*/ 1323530 w 2914203"/>
                  <a:gd name="connsiteY44" fmla="*/ 5497824 h 6850380"/>
                  <a:gd name="connsiteX45" fmla="*/ 1474025 w 2914203"/>
                  <a:gd name="connsiteY45" fmla="*/ 5676893 h 6850380"/>
                  <a:gd name="connsiteX46" fmla="*/ 1559749 w 2914203"/>
                  <a:gd name="connsiteY46" fmla="*/ 5758808 h 6850380"/>
                  <a:gd name="connsiteX47" fmla="*/ 1683574 w 2914203"/>
                  <a:gd name="connsiteY47" fmla="*/ 5844533 h 6850380"/>
                  <a:gd name="connsiteX48" fmla="*/ 1826449 w 2914203"/>
                  <a:gd name="connsiteY48" fmla="*/ 5897873 h 6850380"/>
                  <a:gd name="connsiteX49" fmla="*/ 2140774 w 2914203"/>
                  <a:gd name="connsiteY49" fmla="*/ 5915017 h 6850380"/>
                  <a:gd name="connsiteX50" fmla="*/ 2338894 w 2914203"/>
                  <a:gd name="connsiteY50" fmla="*/ 5945497 h 6850380"/>
                  <a:gd name="connsiteX51" fmla="*/ 2468434 w 2914203"/>
                  <a:gd name="connsiteY51" fmla="*/ 5983597 h 6850380"/>
                  <a:gd name="connsiteX52" fmla="*/ 2565589 w 2914203"/>
                  <a:gd name="connsiteY52" fmla="*/ 6033127 h 6850380"/>
                  <a:gd name="connsiteX53" fmla="*/ 2653219 w 2914203"/>
                  <a:gd name="connsiteY53" fmla="*/ 6107421 h 6850380"/>
                  <a:gd name="connsiteX54" fmla="*/ 2729419 w 2914203"/>
                  <a:gd name="connsiteY54" fmla="*/ 6189336 h 6850380"/>
                  <a:gd name="connsiteX55" fmla="*/ 2788473 w 2914203"/>
                  <a:gd name="connsiteY55" fmla="*/ 6294111 h 6850380"/>
                  <a:gd name="connsiteX56" fmla="*/ 2839908 w 2914203"/>
                  <a:gd name="connsiteY56" fmla="*/ 6448416 h 6850380"/>
                  <a:gd name="connsiteX57" fmla="*/ 2872293 w 2914203"/>
                  <a:gd name="connsiteY57" fmla="*/ 6617961 h 6850380"/>
                  <a:gd name="connsiteX58" fmla="*/ 2895153 w 2914203"/>
                  <a:gd name="connsiteY58" fmla="*/ 6720831 h 6850380"/>
                  <a:gd name="connsiteX59" fmla="*/ 2914203 w 2914203"/>
                  <a:gd name="connsiteY59" fmla="*/ 6804650 h 6850380"/>
                  <a:gd name="connsiteX60" fmla="*/ 2912301 w 2914203"/>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08141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9480 w 2916002"/>
                  <a:gd name="connsiteY0" fmla="*/ 0 h 6850380"/>
                  <a:gd name="connsiteX1" fmla="*/ 262340 w 2916002"/>
                  <a:gd name="connsiteY1" fmla="*/ 87630 h 6850380"/>
                  <a:gd name="connsiteX2" fmla="*/ 254720 w 2916002"/>
                  <a:gd name="connsiteY2" fmla="*/ 241935 h 6850380"/>
                  <a:gd name="connsiteX3" fmla="*/ 237575 w 2916002"/>
                  <a:gd name="connsiteY3" fmla="*/ 381000 h 6850380"/>
                  <a:gd name="connsiteX4" fmla="*/ 201380 w 2916002"/>
                  <a:gd name="connsiteY4" fmla="*/ 546735 h 6850380"/>
                  <a:gd name="connsiteX5" fmla="*/ 161375 w 2916002"/>
                  <a:gd name="connsiteY5" fmla="*/ 670560 h 6850380"/>
                  <a:gd name="connsiteX6" fmla="*/ 123275 w 2916002"/>
                  <a:gd name="connsiteY6" fmla="*/ 788670 h 6850380"/>
                  <a:gd name="connsiteX7" fmla="*/ 104225 w 2916002"/>
                  <a:gd name="connsiteY7" fmla="*/ 864870 h 6850380"/>
                  <a:gd name="connsiteX8" fmla="*/ 87080 w 2916002"/>
                  <a:gd name="connsiteY8" fmla="*/ 960120 h 6850380"/>
                  <a:gd name="connsiteX9" fmla="*/ 83270 w 2916002"/>
                  <a:gd name="connsiteY9" fmla="*/ 1053465 h 6850380"/>
                  <a:gd name="connsiteX10" fmla="*/ 85175 w 2916002"/>
                  <a:gd name="connsiteY10" fmla="*/ 1120140 h 6850380"/>
                  <a:gd name="connsiteX11" fmla="*/ 96605 w 2916002"/>
                  <a:gd name="connsiteY11" fmla="*/ 1179195 h 6850380"/>
                  <a:gd name="connsiteX12" fmla="*/ 140420 w 2916002"/>
                  <a:gd name="connsiteY12" fmla="*/ 1247775 h 6850380"/>
                  <a:gd name="connsiteX13" fmla="*/ 205190 w 2916002"/>
                  <a:gd name="connsiteY13" fmla="*/ 1346835 h 6850380"/>
                  <a:gd name="connsiteX14" fmla="*/ 348065 w 2916002"/>
                  <a:gd name="connsiteY14" fmla="*/ 1524000 h 6850380"/>
                  <a:gd name="connsiteX15" fmla="*/ 449030 w 2916002"/>
                  <a:gd name="connsiteY15" fmla="*/ 1663065 h 6850380"/>
                  <a:gd name="connsiteX16" fmla="*/ 540470 w 2916002"/>
                  <a:gd name="connsiteY16" fmla="*/ 1796415 h 6850380"/>
                  <a:gd name="connsiteX17" fmla="*/ 591905 w 2916002"/>
                  <a:gd name="connsiteY17" fmla="*/ 1885950 h 6850380"/>
                  <a:gd name="connsiteX18" fmla="*/ 647150 w 2916002"/>
                  <a:gd name="connsiteY18" fmla="*/ 1986915 h 6850380"/>
                  <a:gd name="connsiteX19" fmla="*/ 694774 w 2916002"/>
                  <a:gd name="connsiteY19" fmla="*/ 2093594 h 6850380"/>
                  <a:gd name="connsiteX20" fmla="*/ 744304 w 2916002"/>
                  <a:gd name="connsiteY20" fmla="*/ 2242184 h 6850380"/>
                  <a:gd name="connsiteX21" fmla="*/ 772878 w 2916002"/>
                  <a:gd name="connsiteY21" fmla="*/ 2371723 h 6850380"/>
                  <a:gd name="connsiteX22" fmla="*/ 790023 w 2916002"/>
                  <a:gd name="connsiteY22" fmla="*/ 2480308 h 6850380"/>
                  <a:gd name="connsiteX23" fmla="*/ 799548 w 2916002"/>
                  <a:gd name="connsiteY23" fmla="*/ 2625088 h 6850380"/>
                  <a:gd name="connsiteX24" fmla="*/ 791929 w 2916002"/>
                  <a:gd name="connsiteY24" fmla="*/ 2737483 h 6850380"/>
                  <a:gd name="connsiteX25" fmla="*/ 778594 w 2916002"/>
                  <a:gd name="connsiteY25" fmla="*/ 2836543 h 6850380"/>
                  <a:gd name="connsiteX26" fmla="*/ 751924 w 2916002"/>
                  <a:gd name="connsiteY26" fmla="*/ 2941318 h 6850380"/>
                  <a:gd name="connsiteX27" fmla="*/ 702394 w 2916002"/>
                  <a:gd name="connsiteY27" fmla="*/ 3065142 h 6850380"/>
                  <a:gd name="connsiteX28" fmla="*/ 658579 w 2916002"/>
                  <a:gd name="connsiteY28" fmla="*/ 3150867 h 6850380"/>
                  <a:gd name="connsiteX29" fmla="*/ 565234 w 2916002"/>
                  <a:gd name="connsiteY29" fmla="*/ 3305172 h 6850380"/>
                  <a:gd name="connsiteX30" fmla="*/ 329014 w 2916002"/>
                  <a:gd name="connsiteY30" fmla="*/ 3587112 h 6850380"/>
                  <a:gd name="connsiteX31" fmla="*/ 178519 w 2916002"/>
                  <a:gd name="connsiteY31" fmla="*/ 3752846 h 6850380"/>
                  <a:gd name="connsiteX32" fmla="*/ 138514 w 2916002"/>
                  <a:gd name="connsiteY32" fmla="*/ 3806186 h 6850380"/>
                  <a:gd name="connsiteX33" fmla="*/ 54694 w 2916002"/>
                  <a:gd name="connsiteY33" fmla="*/ 3941441 h 6850380"/>
                  <a:gd name="connsiteX34" fmla="*/ 8975 w 2916002"/>
                  <a:gd name="connsiteY34" fmla="*/ 4080506 h 6850380"/>
                  <a:gd name="connsiteX35" fmla="*/ 1355 w 2916002"/>
                  <a:gd name="connsiteY35" fmla="*/ 4208141 h 6850380"/>
                  <a:gd name="connsiteX36" fmla="*/ 56600 w 2916002"/>
                  <a:gd name="connsiteY36" fmla="*/ 4343395 h 6850380"/>
                  <a:gd name="connsiteX37" fmla="*/ 128990 w 2916002"/>
                  <a:gd name="connsiteY37" fmla="*/ 4451980 h 6850380"/>
                  <a:gd name="connsiteX38" fmla="*/ 209000 w 2916002"/>
                  <a:gd name="connsiteY38" fmla="*/ 4543420 h 6850380"/>
                  <a:gd name="connsiteX39" fmla="*/ 336635 w 2916002"/>
                  <a:gd name="connsiteY39" fmla="*/ 4652005 h 6850380"/>
                  <a:gd name="connsiteX40" fmla="*/ 492845 w 2916002"/>
                  <a:gd name="connsiteY40" fmla="*/ 4772019 h 6850380"/>
                  <a:gd name="connsiteX41" fmla="*/ 988145 w 2916002"/>
                  <a:gd name="connsiteY41" fmla="*/ 5088249 h 6850380"/>
                  <a:gd name="connsiteX42" fmla="*/ 1117685 w 2916002"/>
                  <a:gd name="connsiteY42" fmla="*/ 5183499 h 6850380"/>
                  <a:gd name="connsiteX43" fmla="*/ 1207219 w 2916002"/>
                  <a:gd name="connsiteY43" fmla="*/ 5326374 h 6850380"/>
                  <a:gd name="connsiteX44" fmla="*/ 1325329 w 2916002"/>
                  <a:gd name="connsiteY44" fmla="*/ 5497824 h 6850380"/>
                  <a:gd name="connsiteX45" fmla="*/ 1475824 w 2916002"/>
                  <a:gd name="connsiteY45" fmla="*/ 5676893 h 6850380"/>
                  <a:gd name="connsiteX46" fmla="*/ 1561548 w 2916002"/>
                  <a:gd name="connsiteY46" fmla="*/ 5758808 h 6850380"/>
                  <a:gd name="connsiteX47" fmla="*/ 1685373 w 2916002"/>
                  <a:gd name="connsiteY47" fmla="*/ 5844533 h 6850380"/>
                  <a:gd name="connsiteX48" fmla="*/ 1828248 w 2916002"/>
                  <a:gd name="connsiteY48" fmla="*/ 5897873 h 6850380"/>
                  <a:gd name="connsiteX49" fmla="*/ 2142573 w 2916002"/>
                  <a:gd name="connsiteY49" fmla="*/ 5915017 h 6850380"/>
                  <a:gd name="connsiteX50" fmla="*/ 2340693 w 2916002"/>
                  <a:gd name="connsiteY50" fmla="*/ 5945497 h 6850380"/>
                  <a:gd name="connsiteX51" fmla="*/ 2470233 w 2916002"/>
                  <a:gd name="connsiteY51" fmla="*/ 5983597 h 6850380"/>
                  <a:gd name="connsiteX52" fmla="*/ 2567388 w 2916002"/>
                  <a:gd name="connsiteY52" fmla="*/ 6033127 h 6850380"/>
                  <a:gd name="connsiteX53" fmla="*/ 2655018 w 2916002"/>
                  <a:gd name="connsiteY53" fmla="*/ 6107421 h 6850380"/>
                  <a:gd name="connsiteX54" fmla="*/ 2731218 w 2916002"/>
                  <a:gd name="connsiteY54" fmla="*/ 6189336 h 6850380"/>
                  <a:gd name="connsiteX55" fmla="*/ 2790272 w 2916002"/>
                  <a:gd name="connsiteY55" fmla="*/ 6294111 h 6850380"/>
                  <a:gd name="connsiteX56" fmla="*/ 2841707 w 2916002"/>
                  <a:gd name="connsiteY56" fmla="*/ 6448416 h 6850380"/>
                  <a:gd name="connsiteX57" fmla="*/ 2874092 w 2916002"/>
                  <a:gd name="connsiteY57" fmla="*/ 6617961 h 6850380"/>
                  <a:gd name="connsiteX58" fmla="*/ 2896952 w 2916002"/>
                  <a:gd name="connsiteY58" fmla="*/ 6720831 h 6850380"/>
                  <a:gd name="connsiteX59" fmla="*/ 2916002 w 2916002"/>
                  <a:gd name="connsiteY59" fmla="*/ 6804650 h 6850380"/>
                  <a:gd name="connsiteX60" fmla="*/ 2914100 w 2916002"/>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442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3024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15404 w 2911917"/>
                  <a:gd name="connsiteY30" fmla="*/ 3585207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39226 w 2911917"/>
                  <a:gd name="connsiteY30" fmla="*/ 344423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804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7280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11917" h="6850380">
                    <a:moveTo>
                      <a:pt x="235395" y="0"/>
                    </a:moveTo>
                    <a:cubicBezTo>
                      <a:pt x="247460" y="24606"/>
                      <a:pt x="255715" y="47308"/>
                      <a:pt x="258255" y="87630"/>
                    </a:cubicBezTo>
                    <a:cubicBezTo>
                      <a:pt x="260795" y="127952"/>
                      <a:pt x="254762" y="193040"/>
                      <a:pt x="250635" y="241935"/>
                    </a:cubicBezTo>
                    <a:cubicBezTo>
                      <a:pt x="246508" y="290830"/>
                      <a:pt x="242380" y="330200"/>
                      <a:pt x="233490" y="381000"/>
                    </a:cubicBezTo>
                    <a:cubicBezTo>
                      <a:pt x="224600" y="431800"/>
                      <a:pt x="209995" y="498475"/>
                      <a:pt x="197295" y="546735"/>
                    </a:cubicBezTo>
                    <a:cubicBezTo>
                      <a:pt x="184595" y="594995"/>
                      <a:pt x="157290" y="670560"/>
                      <a:pt x="157290" y="670560"/>
                    </a:cubicBezTo>
                    <a:cubicBezTo>
                      <a:pt x="144273" y="710882"/>
                      <a:pt x="128715" y="756285"/>
                      <a:pt x="119190" y="788670"/>
                    </a:cubicBezTo>
                    <a:cubicBezTo>
                      <a:pt x="109665" y="821055"/>
                      <a:pt x="106172" y="836295"/>
                      <a:pt x="100140" y="864870"/>
                    </a:cubicBezTo>
                    <a:cubicBezTo>
                      <a:pt x="94108" y="893445"/>
                      <a:pt x="86805" y="928688"/>
                      <a:pt x="82995" y="960120"/>
                    </a:cubicBezTo>
                    <a:cubicBezTo>
                      <a:pt x="79185" y="991552"/>
                      <a:pt x="77597" y="1026795"/>
                      <a:pt x="77280" y="1053465"/>
                    </a:cubicBezTo>
                    <a:cubicBezTo>
                      <a:pt x="76963" y="1080135"/>
                      <a:pt x="77915" y="1098550"/>
                      <a:pt x="81090" y="1120140"/>
                    </a:cubicBezTo>
                    <a:cubicBezTo>
                      <a:pt x="84265" y="1141730"/>
                      <a:pt x="87122" y="1161733"/>
                      <a:pt x="96330" y="1183005"/>
                    </a:cubicBezTo>
                    <a:cubicBezTo>
                      <a:pt x="105537" y="1204278"/>
                      <a:pt x="118873" y="1220470"/>
                      <a:pt x="136335" y="1247775"/>
                    </a:cubicBezTo>
                    <a:cubicBezTo>
                      <a:pt x="153797" y="1275080"/>
                      <a:pt x="166498" y="1300798"/>
                      <a:pt x="201105" y="1346835"/>
                    </a:cubicBezTo>
                    <a:cubicBezTo>
                      <a:pt x="235712" y="1392872"/>
                      <a:pt x="303340" y="1471295"/>
                      <a:pt x="343980" y="1524000"/>
                    </a:cubicBezTo>
                    <a:cubicBezTo>
                      <a:pt x="384620" y="1576705"/>
                      <a:pt x="412878" y="1617663"/>
                      <a:pt x="444945" y="1663065"/>
                    </a:cubicBezTo>
                    <a:cubicBezTo>
                      <a:pt x="477012" y="1708467"/>
                      <a:pt x="512573" y="1759268"/>
                      <a:pt x="536385" y="1796415"/>
                    </a:cubicBezTo>
                    <a:cubicBezTo>
                      <a:pt x="560197" y="1833562"/>
                      <a:pt x="570040" y="1854200"/>
                      <a:pt x="587820" y="1885950"/>
                    </a:cubicBezTo>
                    <a:cubicBezTo>
                      <a:pt x="605600" y="1917700"/>
                      <a:pt x="625920" y="1952308"/>
                      <a:pt x="643065" y="1986915"/>
                    </a:cubicBezTo>
                    <a:cubicBezTo>
                      <a:pt x="660210" y="2021522"/>
                      <a:pt x="674497" y="2051049"/>
                      <a:pt x="690689" y="2093594"/>
                    </a:cubicBezTo>
                    <a:cubicBezTo>
                      <a:pt x="706881" y="2136139"/>
                      <a:pt x="727202" y="2195829"/>
                      <a:pt x="740219" y="2242184"/>
                    </a:cubicBezTo>
                    <a:cubicBezTo>
                      <a:pt x="753236" y="2288539"/>
                      <a:pt x="761173" y="2332036"/>
                      <a:pt x="768793" y="2371723"/>
                    </a:cubicBezTo>
                    <a:cubicBezTo>
                      <a:pt x="776413" y="2411410"/>
                      <a:pt x="781493" y="2438081"/>
                      <a:pt x="785938" y="2480308"/>
                    </a:cubicBezTo>
                    <a:cubicBezTo>
                      <a:pt x="790383" y="2522535"/>
                      <a:pt x="795145" y="2582226"/>
                      <a:pt x="795463" y="2625088"/>
                    </a:cubicBezTo>
                    <a:cubicBezTo>
                      <a:pt x="795781" y="2667950"/>
                      <a:pt x="791336" y="2702241"/>
                      <a:pt x="787844" y="2737483"/>
                    </a:cubicBezTo>
                    <a:cubicBezTo>
                      <a:pt x="784352" y="2772725"/>
                      <a:pt x="781176" y="2802571"/>
                      <a:pt x="774509" y="2836543"/>
                    </a:cubicBezTo>
                    <a:cubicBezTo>
                      <a:pt x="767842" y="2870515"/>
                      <a:pt x="760539" y="2903218"/>
                      <a:pt x="747839" y="2941318"/>
                    </a:cubicBezTo>
                    <a:cubicBezTo>
                      <a:pt x="735139" y="2979418"/>
                      <a:pt x="713867" y="3030217"/>
                      <a:pt x="698309" y="3065142"/>
                    </a:cubicBezTo>
                    <a:cubicBezTo>
                      <a:pt x="682752" y="3100067"/>
                      <a:pt x="678306" y="3111815"/>
                      <a:pt x="654494" y="3150867"/>
                    </a:cubicBezTo>
                    <a:cubicBezTo>
                      <a:pt x="630682" y="3189919"/>
                      <a:pt x="597027" y="3256278"/>
                      <a:pt x="561149" y="3305172"/>
                    </a:cubicBezTo>
                    <a:cubicBezTo>
                      <a:pt x="525271" y="3354066"/>
                      <a:pt x="489708" y="3393748"/>
                      <a:pt x="448751" y="3440420"/>
                    </a:cubicBezTo>
                    <a:cubicBezTo>
                      <a:pt x="407794" y="3487092"/>
                      <a:pt x="359536" y="3533771"/>
                      <a:pt x="315404" y="3585207"/>
                    </a:cubicBezTo>
                    <a:lnTo>
                      <a:pt x="174434" y="3752846"/>
                    </a:lnTo>
                    <a:lnTo>
                      <a:pt x="130619" y="3806186"/>
                    </a:lnTo>
                    <a:cubicBezTo>
                      <a:pt x="109982" y="3837619"/>
                      <a:pt x="66801" y="3913183"/>
                      <a:pt x="50609" y="3941441"/>
                    </a:cubicBezTo>
                    <a:cubicBezTo>
                      <a:pt x="30289" y="3988113"/>
                      <a:pt x="14415" y="4044945"/>
                      <a:pt x="4890" y="4080506"/>
                    </a:cubicBezTo>
                    <a:cubicBezTo>
                      <a:pt x="-1777" y="4128449"/>
                      <a:pt x="-825" y="4166230"/>
                      <a:pt x="2985" y="4202426"/>
                    </a:cubicBezTo>
                    <a:cubicBezTo>
                      <a:pt x="11875" y="4245923"/>
                      <a:pt x="38228" y="4311644"/>
                      <a:pt x="52515" y="4343395"/>
                    </a:cubicBezTo>
                    <a:cubicBezTo>
                      <a:pt x="73787" y="4381177"/>
                      <a:pt x="103950" y="4421817"/>
                      <a:pt x="124905" y="4451980"/>
                    </a:cubicBezTo>
                    <a:cubicBezTo>
                      <a:pt x="152210" y="4485318"/>
                      <a:pt x="157608" y="4499604"/>
                      <a:pt x="204915" y="4543420"/>
                    </a:cubicBezTo>
                    <a:cubicBezTo>
                      <a:pt x="240793" y="4577075"/>
                      <a:pt x="300483" y="4623429"/>
                      <a:pt x="332550" y="4652005"/>
                    </a:cubicBezTo>
                    <a:lnTo>
                      <a:pt x="488760" y="4772019"/>
                    </a:lnTo>
                    <a:lnTo>
                      <a:pt x="984060" y="5088249"/>
                    </a:lnTo>
                    <a:lnTo>
                      <a:pt x="1113600" y="5183499"/>
                    </a:lnTo>
                    <a:lnTo>
                      <a:pt x="1203134" y="5326374"/>
                    </a:lnTo>
                    <a:lnTo>
                      <a:pt x="1321244" y="5497824"/>
                    </a:lnTo>
                    <a:lnTo>
                      <a:pt x="1471739" y="5676893"/>
                    </a:lnTo>
                    <a:lnTo>
                      <a:pt x="1557463" y="5758808"/>
                    </a:lnTo>
                    <a:cubicBezTo>
                      <a:pt x="1594293" y="5788018"/>
                      <a:pt x="1652078" y="5826436"/>
                      <a:pt x="1681288" y="5844533"/>
                    </a:cubicBezTo>
                    <a:cubicBezTo>
                      <a:pt x="1710498" y="5862630"/>
                      <a:pt x="1747646" y="5886761"/>
                      <a:pt x="1824163" y="5897873"/>
                    </a:cubicBezTo>
                    <a:lnTo>
                      <a:pt x="2138488" y="5915017"/>
                    </a:lnTo>
                    <a:lnTo>
                      <a:pt x="2336608" y="5945497"/>
                    </a:lnTo>
                    <a:lnTo>
                      <a:pt x="2466148" y="5983597"/>
                    </a:lnTo>
                    <a:lnTo>
                      <a:pt x="2563303" y="6033127"/>
                    </a:lnTo>
                    <a:lnTo>
                      <a:pt x="2650933" y="6107421"/>
                    </a:lnTo>
                    <a:lnTo>
                      <a:pt x="2727133" y="6189336"/>
                    </a:lnTo>
                    <a:lnTo>
                      <a:pt x="2786187" y="6294111"/>
                    </a:lnTo>
                    <a:lnTo>
                      <a:pt x="2837622" y="6448416"/>
                    </a:lnTo>
                    <a:lnTo>
                      <a:pt x="2870007" y="6617961"/>
                    </a:lnTo>
                    <a:lnTo>
                      <a:pt x="2892867" y="6720831"/>
                    </a:lnTo>
                    <a:lnTo>
                      <a:pt x="2911917" y="6804650"/>
                    </a:lnTo>
                    <a:lnTo>
                      <a:pt x="2910015" y="685038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uolivapaa piirto 15"/>
              <p:cNvSpPr/>
              <p:nvPr userDrawn="1"/>
            </p:nvSpPr>
            <p:spPr>
              <a:xfrm>
                <a:off x="698012" y="2063116"/>
                <a:ext cx="1638880" cy="2402205"/>
              </a:xfrm>
              <a:custGeom>
                <a:avLst/>
                <a:gdLst>
                  <a:gd name="connsiteX0" fmla="*/ 0 w 1045302"/>
                  <a:gd name="connsiteY0" fmla="*/ 0 h 1503045"/>
                  <a:gd name="connsiteX1" fmla="*/ 40005 w 1045302"/>
                  <a:gd name="connsiteY1" fmla="*/ 59055 h 1503045"/>
                  <a:gd name="connsiteX2" fmla="*/ 102870 w 1045302"/>
                  <a:gd name="connsiteY2" fmla="*/ 106680 h 1503045"/>
                  <a:gd name="connsiteX3" fmla="*/ 209550 w 1045302"/>
                  <a:gd name="connsiteY3" fmla="*/ 142875 h 1503045"/>
                  <a:gd name="connsiteX4" fmla="*/ 293370 w 1045302"/>
                  <a:gd name="connsiteY4" fmla="*/ 165735 h 1503045"/>
                  <a:gd name="connsiteX5" fmla="*/ 453390 w 1045302"/>
                  <a:gd name="connsiteY5" fmla="*/ 188595 h 1503045"/>
                  <a:gd name="connsiteX6" fmla="*/ 535305 w 1045302"/>
                  <a:gd name="connsiteY6" fmla="*/ 209550 h 1503045"/>
                  <a:gd name="connsiteX7" fmla="*/ 615315 w 1045302"/>
                  <a:gd name="connsiteY7" fmla="*/ 241935 h 1503045"/>
                  <a:gd name="connsiteX8" fmla="*/ 710565 w 1045302"/>
                  <a:gd name="connsiteY8" fmla="*/ 306705 h 1503045"/>
                  <a:gd name="connsiteX9" fmla="*/ 819150 w 1045302"/>
                  <a:gd name="connsiteY9" fmla="*/ 381000 h 1503045"/>
                  <a:gd name="connsiteX10" fmla="*/ 933450 w 1045302"/>
                  <a:gd name="connsiteY10" fmla="*/ 462915 h 1503045"/>
                  <a:gd name="connsiteX11" fmla="*/ 986790 w 1045302"/>
                  <a:gd name="connsiteY11" fmla="*/ 518160 h 1503045"/>
                  <a:gd name="connsiteX12" fmla="*/ 1009650 w 1045302"/>
                  <a:gd name="connsiteY12" fmla="*/ 546735 h 1503045"/>
                  <a:gd name="connsiteX13" fmla="*/ 1036320 w 1045302"/>
                  <a:gd name="connsiteY13" fmla="*/ 607695 h 1503045"/>
                  <a:gd name="connsiteX14" fmla="*/ 1043940 w 1045302"/>
                  <a:gd name="connsiteY14" fmla="*/ 674370 h 1503045"/>
                  <a:gd name="connsiteX15" fmla="*/ 1011555 w 1045302"/>
                  <a:gd name="connsiteY15" fmla="*/ 752475 h 1503045"/>
                  <a:gd name="connsiteX16" fmla="*/ 935355 w 1045302"/>
                  <a:gd name="connsiteY16" fmla="*/ 836295 h 1503045"/>
                  <a:gd name="connsiteX17" fmla="*/ 834390 w 1045302"/>
                  <a:gd name="connsiteY17" fmla="*/ 897255 h 1503045"/>
                  <a:gd name="connsiteX18" fmla="*/ 647700 w 1045302"/>
                  <a:gd name="connsiteY18" fmla="*/ 962025 h 1503045"/>
                  <a:gd name="connsiteX19" fmla="*/ 483870 w 1045302"/>
                  <a:gd name="connsiteY19" fmla="*/ 1003935 h 1503045"/>
                  <a:gd name="connsiteX20" fmla="*/ 360045 w 1045302"/>
                  <a:gd name="connsiteY20" fmla="*/ 1055370 h 1503045"/>
                  <a:gd name="connsiteX21" fmla="*/ 302895 w 1045302"/>
                  <a:gd name="connsiteY21" fmla="*/ 1097280 h 1503045"/>
                  <a:gd name="connsiteX22" fmla="*/ 264795 w 1045302"/>
                  <a:gd name="connsiteY22" fmla="*/ 1156335 h 1503045"/>
                  <a:gd name="connsiteX23" fmla="*/ 234315 w 1045302"/>
                  <a:gd name="connsiteY23" fmla="*/ 1226820 h 1503045"/>
                  <a:gd name="connsiteX24" fmla="*/ 224790 w 1045302"/>
                  <a:gd name="connsiteY24" fmla="*/ 1322070 h 1503045"/>
                  <a:gd name="connsiteX25" fmla="*/ 201930 w 1045302"/>
                  <a:gd name="connsiteY25" fmla="*/ 1419225 h 1503045"/>
                  <a:gd name="connsiteX26" fmla="*/ 142875 w 1045302"/>
                  <a:gd name="connsiteY26" fmla="*/ 1503045 h 15030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30480 w 1045302"/>
                  <a:gd name="connsiteY26"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25730 w 1045302"/>
                  <a:gd name="connsiteY26" fmla="*/ 1495425 h 1579245"/>
                  <a:gd name="connsiteX27" fmla="*/ 30480 w 1045302"/>
                  <a:gd name="connsiteY27"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31445 w 1045302"/>
                  <a:gd name="connsiteY26" fmla="*/ 1508760 h 1579245"/>
                  <a:gd name="connsiteX27" fmla="*/ 30480 w 1045302"/>
                  <a:gd name="connsiteY27" fmla="*/ 1579245 h 157924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0 w 1254852"/>
                  <a:gd name="connsiteY27"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02105 h 1682115"/>
                  <a:gd name="connsiteX28" fmla="*/ 0 w 1254852"/>
                  <a:gd name="connsiteY28"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11630 h 1682115"/>
                  <a:gd name="connsiteX28" fmla="*/ 0 w 1254852"/>
                  <a:gd name="connsiteY28" fmla="*/ 1682115 h 1682115"/>
                  <a:gd name="connsiteX0" fmla="*/ 49530 w 1094832"/>
                  <a:gd name="connsiteY0" fmla="*/ 0 h 1611630"/>
                  <a:gd name="connsiteX1" fmla="*/ 89535 w 1094832"/>
                  <a:gd name="connsiteY1" fmla="*/ 59055 h 1611630"/>
                  <a:gd name="connsiteX2" fmla="*/ 152400 w 1094832"/>
                  <a:gd name="connsiteY2" fmla="*/ 106680 h 1611630"/>
                  <a:gd name="connsiteX3" fmla="*/ 259080 w 1094832"/>
                  <a:gd name="connsiteY3" fmla="*/ 142875 h 1611630"/>
                  <a:gd name="connsiteX4" fmla="*/ 342900 w 1094832"/>
                  <a:gd name="connsiteY4" fmla="*/ 165735 h 1611630"/>
                  <a:gd name="connsiteX5" fmla="*/ 502920 w 1094832"/>
                  <a:gd name="connsiteY5" fmla="*/ 188595 h 1611630"/>
                  <a:gd name="connsiteX6" fmla="*/ 584835 w 1094832"/>
                  <a:gd name="connsiteY6" fmla="*/ 209550 h 1611630"/>
                  <a:gd name="connsiteX7" fmla="*/ 664845 w 1094832"/>
                  <a:gd name="connsiteY7" fmla="*/ 241935 h 1611630"/>
                  <a:gd name="connsiteX8" fmla="*/ 760095 w 1094832"/>
                  <a:gd name="connsiteY8" fmla="*/ 306705 h 1611630"/>
                  <a:gd name="connsiteX9" fmla="*/ 868680 w 1094832"/>
                  <a:gd name="connsiteY9" fmla="*/ 381000 h 1611630"/>
                  <a:gd name="connsiteX10" fmla="*/ 982980 w 1094832"/>
                  <a:gd name="connsiteY10" fmla="*/ 462915 h 1611630"/>
                  <a:gd name="connsiteX11" fmla="*/ 1036320 w 1094832"/>
                  <a:gd name="connsiteY11" fmla="*/ 518160 h 1611630"/>
                  <a:gd name="connsiteX12" fmla="*/ 1059180 w 1094832"/>
                  <a:gd name="connsiteY12" fmla="*/ 546735 h 1611630"/>
                  <a:gd name="connsiteX13" fmla="*/ 1085850 w 1094832"/>
                  <a:gd name="connsiteY13" fmla="*/ 607695 h 1611630"/>
                  <a:gd name="connsiteX14" fmla="*/ 1093470 w 1094832"/>
                  <a:gd name="connsiteY14" fmla="*/ 674370 h 1611630"/>
                  <a:gd name="connsiteX15" fmla="*/ 1061085 w 1094832"/>
                  <a:gd name="connsiteY15" fmla="*/ 752475 h 1611630"/>
                  <a:gd name="connsiteX16" fmla="*/ 984885 w 1094832"/>
                  <a:gd name="connsiteY16" fmla="*/ 836295 h 1611630"/>
                  <a:gd name="connsiteX17" fmla="*/ 883920 w 1094832"/>
                  <a:gd name="connsiteY17" fmla="*/ 897255 h 1611630"/>
                  <a:gd name="connsiteX18" fmla="*/ 697230 w 1094832"/>
                  <a:gd name="connsiteY18" fmla="*/ 962025 h 1611630"/>
                  <a:gd name="connsiteX19" fmla="*/ 533400 w 1094832"/>
                  <a:gd name="connsiteY19" fmla="*/ 1003935 h 1611630"/>
                  <a:gd name="connsiteX20" fmla="*/ 409575 w 1094832"/>
                  <a:gd name="connsiteY20" fmla="*/ 1055370 h 1611630"/>
                  <a:gd name="connsiteX21" fmla="*/ 352425 w 1094832"/>
                  <a:gd name="connsiteY21" fmla="*/ 1097280 h 1611630"/>
                  <a:gd name="connsiteX22" fmla="*/ 314325 w 1094832"/>
                  <a:gd name="connsiteY22" fmla="*/ 1156335 h 1611630"/>
                  <a:gd name="connsiteX23" fmla="*/ 283845 w 1094832"/>
                  <a:gd name="connsiteY23" fmla="*/ 1226820 h 1611630"/>
                  <a:gd name="connsiteX24" fmla="*/ 274320 w 1094832"/>
                  <a:gd name="connsiteY24" fmla="*/ 1322070 h 1611630"/>
                  <a:gd name="connsiteX25" fmla="*/ 251460 w 1094832"/>
                  <a:gd name="connsiteY25" fmla="*/ 1419225 h 1611630"/>
                  <a:gd name="connsiteX26" fmla="*/ 180975 w 1094832"/>
                  <a:gd name="connsiteY26" fmla="*/ 1508760 h 1611630"/>
                  <a:gd name="connsiteX27" fmla="*/ 0 w 1094832"/>
                  <a:gd name="connsiteY27" fmla="*/ 1611630 h 1611630"/>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0 w 1386297"/>
                  <a:gd name="connsiteY27"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173356 w 1386297"/>
                  <a:gd name="connsiteY27" fmla="*/ 1664970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97156 w 1386297"/>
                  <a:gd name="connsiteY28" fmla="*/ 1704975 h 1754505"/>
                  <a:gd name="connsiteX29" fmla="*/ 0 w 1386297"/>
                  <a:gd name="connsiteY29"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89536 w 1386297"/>
                  <a:gd name="connsiteY28" fmla="*/ 1699260 h 1754505"/>
                  <a:gd name="connsiteX29" fmla="*/ 0 w 1386297"/>
                  <a:gd name="connsiteY29" fmla="*/ 1754505 h 1754505"/>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0 w 1523457"/>
                  <a:gd name="connsiteY29"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10491 w 1523457"/>
                  <a:gd name="connsiteY29" fmla="*/ 178117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34291 w 1523457"/>
                  <a:gd name="connsiteY30" fmla="*/ 1830704 h 1863090"/>
                  <a:gd name="connsiteX31" fmla="*/ 0 w 1523457"/>
                  <a:gd name="connsiteY31" fmla="*/ 1863090 h 1863090"/>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0 w 1614897"/>
                  <a:gd name="connsiteY31"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68581 w 1614897"/>
                  <a:gd name="connsiteY31" fmla="*/ 192595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15241 w 1614897"/>
                  <a:gd name="connsiteY32" fmla="*/ 2017394 h 2055495"/>
                  <a:gd name="connsiteX33" fmla="*/ 0 w 1614897"/>
                  <a:gd name="connsiteY33"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3811 w 1614897"/>
                  <a:gd name="connsiteY32" fmla="*/ 2019299 h 2055495"/>
                  <a:gd name="connsiteX33" fmla="*/ 0 w 1614897"/>
                  <a:gd name="connsiteY33" fmla="*/ 2055495 h 205549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0 w 1637757"/>
                  <a:gd name="connsiteY33"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9526 w 1637757"/>
                  <a:gd name="connsiteY33" fmla="*/ 2106929 h 2196465"/>
                  <a:gd name="connsiteX34" fmla="*/ 0 w 1637757"/>
                  <a:gd name="connsiteY34"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1 w 1637757"/>
                  <a:gd name="connsiteY33" fmla="*/ 2106929 h 2196465"/>
                  <a:gd name="connsiteX34" fmla="*/ 0 w 1637757"/>
                  <a:gd name="connsiteY34" fmla="*/ 2196465 h 219646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53339 w 1637756"/>
                  <a:gd name="connsiteY34" fmla="*/ 2402205 h 240220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32384 w 1637756"/>
                  <a:gd name="connsiteY34" fmla="*/ 2261234 h 2402205"/>
                  <a:gd name="connsiteX35" fmla="*/ 53339 w 1637756"/>
                  <a:gd name="connsiteY35" fmla="*/ 2402205 h 2402205"/>
                  <a:gd name="connsiteX0" fmla="*/ 592606 w 1637908"/>
                  <a:gd name="connsiteY0" fmla="*/ 0 h 2402205"/>
                  <a:gd name="connsiteX1" fmla="*/ 632611 w 1637908"/>
                  <a:gd name="connsiteY1" fmla="*/ 59055 h 2402205"/>
                  <a:gd name="connsiteX2" fmla="*/ 695476 w 1637908"/>
                  <a:gd name="connsiteY2" fmla="*/ 106680 h 2402205"/>
                  <a:gd name="connsiteX3" fmla="*/ 802156 w 1637908"/>
                  <a:gd name="connsiteY3" fmla="*/ 142875 h 2402205"/>
                  <a:gd name="connsiteX4" fmla="*/ 885976 w 1637908"/>
                  <a:gd name="connsiteY4" fmla="*/ 165735 h 2402205"/>
                  <a:gd name="connsiteX5" fmla="*/ 1045996 w 1637908"/>
                  <a:gd name="connsiteY5" fmla="*/ 188595 h 2402205"/>
                  <a:gd name="connsiteX6" fmla="*/ 1127911 w 1637908"/>
                  <a:gd name="connsiteY6" fmla="*/ 209550 h 2402205"/>
                  <a:gd name="connsiteX7" fmla="*/ 1207921 w 1637908"/>
                  <a:gd name="connsiteY7" fmla="*/ 241935 h 2402205"/>
                  <a:gd name="connsiteX8" fmla="*/ 1303171 w 1637908"/>
                  <a:gd name="connsiteY8" fmla="*/ 306705 h 2402205"/>
                  <a:gd name="connsiteX9" fmla="*/ 1411756 w 1637908"/>
                  <a:gd name="connsiteY9" fmla="*/ 381000 h 2402205"/>
                  <a:gd name="connsiteX10" fmla="*/ 1526056 w 1637908"/>
                  <a:gd name="connsiteY10" fmla="*/ 462915 h 2402205"/>
                  <a:gd name="connsiteX11" fmla="*/ 1579396 w 1637908"/>
                  <a:gd name="connsiteY11" fmla="*/ 518160 h 2402205"/>
                  <a:gd name="connsiteX12" fmla="*/ 1602256 w 1637908"/>
                  <a:gd name="connsiteY12" fmla="*/ 546735 h 2402205"/>
                  <a:gd name="connsiteX13" fmla="*/ 1628926 w 1637908"/>
                  <a:gd name="connsiteY13" fmla="*/ 607695 h 2402205"/>
                  <a:gd name="connsiteX14" fmla="*/ 1636546 w 1637908"/>
                  <a:gd name="connsiteY14" fmla="*/ 674370 h 2402205"/>
                  <a:gd name="connsiteX15" fmla="*/ 1604161 w 1637908"/>
                  <a:gd name="connsiteY15" fmla="*/ 752475 h 2402205"/>
                  <a:gd name="connsiteX16" fmla="*/ 1527961 w 1637908"/>
                  <a:gd name="connsiteY16" fmla="*/ 836295 h 2402205"/>
                  <a:gd name="connsiteX17" fmla="*/ 1426996 w 1637908"/>
                  <a:gd name="connsiteY17" fmla="*/ 897255 h 2402205"/>
                  <a:gd name="connsiteX18" fmla="*/ 1240306 w 1637908"/>
                  <a:gd name="connsiteY18" fmla="*/ 962025 h 2402205"/>
                  <a:gd name="connsiteX19" fmla="*/ 1076476 w 1637908"/>
                  <a:gd name="connsiteY19" fmla="*/ 1003935 h 2402205"/>
                  <a:gd name="connsiteX20" fmla="*/ 952651 w 1637908"/>
                  <a:gd name="connsiteY20" fmla="*/ 1055370 h 2402205"/>
                  <a:gd name="connsiteX21" fmla="*/ 895501 w 1637908"/>
                  <a:gd name="connsiteY21" fmla="*/ 1097280 h 2402205"/>
                  <a:gd name="connsiteX22" fmla="*/ 857401 w 1637908"/>
                  <a:gd name="connsiteY22" fmla="*/ 1156335 h 2402205"/>
                  <a:gd name="connsiteX23" fmla="*/ 826921 w 1637908"/>
                  <a:gd name="connsiteY23" fmla="*/ 1226820 h 2402205"/>
                  <a:gd name="connsiteX24" fmla="*/ 817396 w 1637908"/>
                  <a:gd name="connsiteY24" fmla="*/ 1322070 h 2402205"/>
                  <a:gd name="connsiteX25" fmla="*/ 794536 w 1637908"/>
                  <a:gd name="connsiteY25" fmla="*/ 1419225 h 2402205"/>
                  <a:gd name="connsiteX26" fmla="*/ 724051 w 1637908"/>
                  <a:gd name="connsiteY26" fmla="*/ 1508760 h 2402205"/>
                  <a:gd name="connsiteX27" fmla="*/ 550697 w 1637908"/>
                  <a:gd name="connsiteY27" fmla="*/ 1602105 h 2402205"/>
                  <a:gd name="connsiteX28" fmla="*/ 341147 w 1637908"/>
                  <a:gd name="connsiteY28" fmla="*/ 1699260 h 2402205"/>
                  <a:gd name="connsiteX29" fmla="*/ 215417 w 1637908"/>
                  <a:gd name="connsiteY29" fmla="*/ 1769744 h 2402205"/>
                  <a:gd name="connsiteX30" fmla="*/ 148742 w 1637908"/>
                  <a:gd name="connsiteY30" fmla="*/ 1830704 h 2402205"/>
                  <a:gd name="connsiteX31" fmla="*/ 72542 w 1637908"/>
                  <a:gd name="connsiteY31" fmla="*/ 1922144 h 2402205"/>
                  <a:gd name="connsiteX32" fmla="*/ 26822 w 1637908"/>
                  <a:gd name="connsiteY32" fmla="*/ 2019299 h 2402205"/>
                  <a:gd name="connsiteX33" fmla="*/ 152 w 1637908"/>
                  <a:gd name="connsiteY33" fmla="*/ 2106929 h 2402205"/>
                  <a:gd name="connsiteX34" fmla="*/ 5866 w 1637908"/>
                  <a:gd name="connsiteY34" fmla="*/ 2257424 h 2402205"/>
                  <a:gd name="connsiteX35" fmla="*/ 53491 w 1637908"/>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9714 w 1638880"/>
                  <a:gd name="connsiteY30" fmla="*/ 183070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89793 w 1638880"/>
                  <a:gd name="connsiteY25" fmla="*/ 140970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78363 w 1638880"/>
                  <a:gd name="connsiteY25" fmla="*/ 145542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4558 w 1638880"/>
                  <a:gd name="connsiteY24" fmla="*/ 1285875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8880" h="2402205">
                    <a:moveTo>
                      <a:pt x="593578" y="0"/>
                    </a:moveTo>
                    <a:cubicBezTo>
                      <a:pt x="605008" y="20637"/>
                      <a:pt x="616438" y="41275"/>
                      <a:pt x="633583" y="59055"/>
                    </a:cubicBezTo>
                    <a:cubicBezTo>
                      <a:pt x="650728" y="76835"/>
                      <a:pt x="668191" y="92710"/>
                      <a:pt x="696448" y="106680"/>
                    </a:cubicBezTo>
                    <a:cubicBezTo>
                      <a:pt x="724705" y="120650"/>
                      <a:pt x="771378" y="133033"/>
                      <a:pt x="803128" y="142875"/>
                    </a:cubicBezTo>
                    <a:cubicBezTo>
                      <a:pt x="834878" y="152718"/>
                      <a:pt x="846308" y="158115"/>
                      <a:pt x="886948" y="165735"/>
                    </a:cubicBezTo>
                    <a:cubicBezTo>
                      <a:pt x="927588" y="173355"/>
                      <a:pt x="1006646" y="181293"/>
                      <a:pt x="1046968" y="188595"/>
                    </a:cubicBezTo>
                    <a:cubicBezTo>
                      <a:pt x="1087290" y="195897"/>
                      <a:pt x="1101896" y="200660"/>
                      <a:pt x="1128883" y="209550"/>
                    </a:cubicBezTo>
                    <a:cubicBezTo>
                      <a:pt x="1155870" y="218440"/>
                      <a:pt x="1179683" y="225743"/>
                      <a:pt x="1208893" y="241935"/>
                    </a:cubicBezTo>
                    <a:cubicBezTo>
                      <a:pt x="1238103" y="258128"/>
                      <a:pt x="1304143" y="306705"/>
                      <a:pt x="1304143" y="306705"/>
                    </a:cubicBezTo>
                    <a:lnTo>
                      <a:pt x="1412728" y="381000"/>
                    </a:lnTo>
                    <a:cubicBezTo>
                      <a:pt x="1449875" y="407035"/>
                      <a:pt x="1499088" y="440055"/>
                      <a:pt x="1527028" y="462915"/>
                    </a:cubicBezTo>
                    <a:cubicBezTo>
                      <a:pt x="1554968" y="485775"/>
                      <a:pt x="1567668" y="504190"/>
                      <a:pt x="1580368" y="518160"/>
                    </a:cubicBezTo>
                    <a:cubicBezTo>
                      <a:pt x="1593068" y="532130"/>
                      <a:pt x="1594973" y="531812"/>
                      <a:pt x="1603228" y="546735"/>
                    </a:cubicBezTo>
                    <a:cubicBezTo>
                      <a:pt x="1611483" y="561658"/>
                      <a:pt x="1624183" y="586423"/>
                      <a:pt x="1629898" y="607695"/>
                    </a:cubicBezTo>
                    <a:cubicBezTo>
                      <a:pt x="1635613" y="628967"/>
                      <a:pt x="1641645" y="650240"/>
                      <a:pt x="1637518" y="674370"/>
                    </a:cubicBezTo>
                    <a:cubicBezTo>
                      <a:pt x="1633391" y="698500"/>
                      <a:pt x="1623230" y="725488"/>
                      <a:pt x="1605133" y="752475"/>
                    </a:cubicBezTo>
                    <a:cubicBezTo>
                      <a:pt x="1587036" y="779462"/>
                      <a:pt x="1558460" y="812165"/>
                      <a:pt x="1528933" y="836295"/>
                    </a:cubicBezTo>
                    <a:cubicBezTo>
                      <a:pt x="1499406" y="860425"/>
                      <a:pt x="1475910" y="876300"/>
                      <a:pt x="1427968" y="897255"/>
                    </a:cubicBezTo>
                    <a:cubicBezTo>
                      <a:pt x="1380026" y="918210"/>
                      <a:pt x="1299698" y="944245"/>
                      <a:pt x="1241278" y="962025"/>
                    </a:cubicBezTo>
                    <a:cubicBezTo>
                      <a:pt x="1182858" y="979805"/>
                      <a:pt x="1125391" y="988378"/>
                      <a:pt x="1077448" y="1003935"/>
                    </a:cubicBezTo>
                    <a:cubicBezTo>
                      <a:pt x="1029506" y="1019493"/>
                      <a:pt x="983785" y="1039813"/>
                      <a:pt x="953623" y="1055370"/>
                    </a:cubicBezTo>
                    <a:cubicBezTo>
                      <a:pt x="923461" y="1070927"/>
                      <a:pt x="912348" y="1080453"/>
                      <a:pt x="896473" y="1097280"/>
                    </a:cubicBezTo>
                    <a:cubicBezTo>
                      <a:pt x="880598" y="1114107"/>
                      <a:pt x="869803" y="1134745"/>
                      <a:pt x="858373" y="1156335"/>
                    </a:cubicBezTo>
                    <a:cubicBezTo>
                      <a:pt x="846943" y="1177925"/>
                      <a:pt x="835195" y="1205230"/>
                      <a:pt x="827893" y="1226820"/>
                    </a:cubicBezTo>
                    <a:cubicBezTo>
                      <a:pt x="820591" y="1248410"/>
                      <a:pt x="818050" y="1260793"/>
                      <a:pt x="814558" y="1285875"/>
                    </a:cubicBezTo>
                    <a:cubicBezTo>
                      <a:pt x="811066" y="1310957"/>
                      <a:pt x="824400" y="1337310"/>
                      <a:pt x="806938" y="1377315"/>
                    </a:cubicBezTo>
                    <a:cubicBezTo>
                      <a:pt x="789476" y="1417320"/>
                      <a:pt x="771378" y="1484948"/>
                      <a:pt x="709783" y="1525905"/>
                    </a:cubicBezTo>
                    <a:cubicBezTo>
                      <a:pt x="648188" y="1566862"/>
                      <a:pt x="614216" y="1575118"/>
                      <a:pt x="551669" y="1607820"/>
                    </a:cubicBezTo>
                    <a:lnTo>
                      <a:pt x="342119" y="1699260"/>
                    </a:lnTo>
                    <a:lnTo>
                      <a:pt x="216389" y="1769744"/>
                    </a:lnTo>
                    <a:lnTo>
                      <a:pt x="142094" y="1826894"/>
                    </a:lnTo>
                    <a:lnTo>
                      <a:pt x="73514" y="1922144"/>
                    </a:lnTo>
                    <a:lnTo>
                      <a:pt x="27794" y="2019299"/>
                    </a:lnTo>
                    <a:lnTo>
                      <a:pt x="1124" y="2106929"/>
                    </a:lnTo>
                    <a:cubicBezTo>
                      <a:pt x="2076" y="2147251"/>
                      <a:pt x="-3957" y="2225356"/>
                      <a:pt x="4933" y="2274569"/>
                    </a:cubicBezTo>
                    <a:cubicBezTo>
                      <a:pt x="13823" y="2323782"/>
                      <a:pt x="50971" y="2378710"/>
                      <a:pt x="54463" y="2402205"/>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12" name="Ryhmä 11"/>
            <p:cNvGrpSpPr/>
            <p:nvPr userDrawn="1"/>
          </p:nvGrpSpPr>
          <p:grpSpPr>
            <a:xfrm>
              <a:off x="6679662" y="-5705"/>
              <a:ext cx="2052000" cy="858700"/>
              <a:chOff x="6679662" y="-5705"/>
              <a:chExt cx="2052000" cy="858700"/>
            </a:xfrm>
          </p:grpSpPr>
          <p:sp>
            <p:nvSpPr>
              <p:cNvPr id="13" name="Puolivapaa piirto 12"/>
              <p:cNvSpPr/>
              <p:nvPr userDrawn="1"/>
            </p:nvSpPr>
            <p:spPr>
              <a:xfrm>
                <a:off x="6702522" y="-5705"/>
                <a:ext cx="1997938" cy="858700"/>
              </a:xfrm>
              <a:custGeom>
                <a:avLst/>
                <a:gdLst>
                  <a:gd name="connsiteX0" fmla="*/ 0 w 1997938"/>
                  <a:gd name="connsiteY0" fmla="*/ 0 h 858700"/>
                  <a:gd name="connsiteX1" fmla="*/ 1997938 w 1997938"/>
                  <a:gd name="connsiteY1" fmla="*/ 0 h 858700"/>
                  <a:gd name="connsiteX2" fmla="*/ 1994015 w 1997938"/>
                  <a:gd name="connsiteY2" fmla="*/ 49975 h 858700"/>
                  <a:gd name="connsiteX3" fmla="*/ 1948295 w 1997938"/>
                  <a:gd name="connsiteY3" fmla="*/ 284290 h 858700"/>
                  <a:gd name="connsiteX4" fmla="*/ 1877810 w 1997938"/>
                  <a:gd name="connsiteY4" fmla="*/ 470980 h 858700"/>
                  <a:gd name="connsiteX5" fmla="*/ 1776845 w 1997938"/>
                  <a:gd name="connsiteY5" fmla="*/ 621475 h 858700"/>
                  <a:gd name="connsiteX6" fmla="*/ 1647305 w 1997938"/>
                  <a:gd name="connsiteY6" fmla="*/ 741490 h 858700"/>
                  <a:gd name="connsiteX7" fmla="*/ 1409180 w 1997938"/>
                  <a:gd name="connsiteY7" fmla="*/ 848170 h 858700"/>
                  <a:gd name="connsiteX8" fmla="*/ 1251065 w 1997938"/>
                  <a:gd name="connsiteY8" fmla="*/ 851980 h 858700"/>
                  <a:gd name="connsiteX9" fmla="*/ 1087235 w 1997938"/>
                  <a:gd name="connsiteY9" fmla="*/ 823405 h 858700"/>
                  <a:gd name="connsiteX10" fmla="*/ 831965 w 1997938"/>
                  <a:gd name="connsiteY10" fmla="*/ 705295 h 858700"/>
                  <a:gd name="connsiteX11" fmla="*/ 618605 w 1997938"/>
                  <a:gd name="connsiteY11" fmla="*/ 547180 h 858700"/>
                  <a:gd name="connsiteX12" fmla="*/ 412865 w 1997938"/>
                  <a:gd name="connsiteY12" fmla="*/ 364300 h 858700"/>
                  <a:gd name="connsiteX13" fmla="*/ 277610 w 1997938"/>
                  <a:gd name="connsiteY13" fmla="*/ 223330 h 858700"/>
                  <a:gd name="connsiteX14" fmla="*/ 222365 w 1997938"/>
                  <a:gd name="connsiteY14" fmla="*/ 171895 h 858700"/>
                  <a:gd name="connsiteX15" fmla="*/ 41390 w 1997938"/>
                  <a:gd name="connsiteY15" fmla="*/ 29020 h 858700"/>
                  <a:gd name="connsiteX16" fmla="*/ 0 w 1997938"/>
                  <a:gd name="connsiteY16" fmla="*/ 0 h 85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7938" h="858700">
                    <a:moveTo>
                      <a:pt x="0" y="0"/>
                    </a:moveTo>
                    <a:lnTo>
                      <a:pt x="1997938" y="0"/>
                    </a:lnTo>
                    <a:lnTo>
                      <a:pt x="1994015" y="49975"/>
                    </a:lnTo>
                    <a:cubicBezTo>
                      <a:pt x="1983855" y="139510"/>
                      <a:pt x="1967662" y="214123"/>
                      <a:pt x="1948295" y="284290"/>
                    </a:cubicBezTo>
                    <a:cubicBezTo>
                      <a:pt x="1928928" y="354457"/>
                      <a:pt x="1906385" y="414783"/>
                      <a:pt x="1877810" y="470980"/>
                    </a:cubicBezTo>
                    <a:cubicBezTo>
                      <a:pt x="1849235" y="527177"/>
                      <a:pt x="1815263" y="576390"/>
                      <a:pt x="1776845" y="621475"/>
                    </a:cubicBezTo>
                    <a:cubicBezTo>
                      <a:pt x="1738428" y="666560"/>
                      <a:pt x="1708583" y="703708"/>
                      <a:pt x="1647305" y="741490"/>
                    </a:cubicBezTo>
                    <a:cubicBezTo>
                      <a:pt x="1586028" y="779273"/>
                      <a:pt x="1475220" y="829755"/>
                      <a:pt x="1409180" y="848170"/>
                    </a:cubicBezTo>
                    <a:cubicBezTo>
                      <a:pt x="1343140" y="866585"/>
                      <a:pt x="1304722" y="856107"/>
                      <a:pt x="1251065" y="851980"/>
                    </a:cubicBezTo>
                    <a:cubicBezTo>
                      <a:pt x="1197408" y="847853"/>
                      <a:pt x="1157085" y="847853"/>
                      <a:pt x="1087235" y="823405"/>
                    </a:cubicBezTo>
                    <a:cubicBezTo>
                      <a:pt x="1017385" y="798957"/>
                      <a:pt x="910070" y="751333"/>
                      <a:pt x="831965" y="705295"/>
                    </a:cubicBezTo>
                    <a:cubicBezTo>
                      <a:pt x="753860" y="659258"/>
                      <a:pt x="688455" y="604012"/>
                      <a:pt x="618605" y="547180"/>
                    </a:cubicBezTo>
                    <a:cubicBezTo>
                      <a:pt x="548755" y="490348"/>
                      <a:pt x="469698" y="418275"/>
                      <a:pt x="412865" y="364300"/>
                    </a:cubicBezTo>
                    <a:cubicBezTo>
                      <a:pt x="356033" y="310325"/>
                      <a:pt x="309360" y="255397"/>
                      <a:pt x="277610" y="223330"/>
                    </a:cubicBezTo>
                    <a:cubicBezTo>
                      <a:pt x="245860" y="191263"/>
                      <a:pt x="261735" y="204280"/>
                      <a:pt x="222365" y="171895"/>
                    </a:cubicBezTo>
                    <a:cubicBezTo>
                      <a:pt x="182995" y="139510"/>
                      <a:pt x="126797" y="90615"/>
                      <a:pt x="41390" y="29020"/>
                    </a:cubicBezTo>
                    <a:lnTo>
                      <a:pt x="0"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p:cNvCxnSpPr/>
              <p:nvPr userDrawn="1"/>
            </p:nvCxnSpPr>
            <p:spPr>
              <a:xfrm>
                <a:off x="6679662" y="-5705"/>
                <a:ext cx="205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Otsikko 1"/>
          <p:cNvSpPr>
            <a:spLocks noGrp="1"/>
          </p:cNvSpPr>
          <p:nvPr>
            <p:ph type="title"/>
          </p:nvPr>
        </p:nvSpPr>
        <p:spPr>
          <a:xfrm>
            <a:off x="2387599" y="368300"/>
            <a:ext cx="9217025" cy="4194175"/>
          </a:xfrm>
        </p:spPr>
        <p:txBody>
          <a:bodyPr anchor="ctr">
            <a:normAutofit/>
          </a:bodyPr>
          <a:lstStyle>
            <a:lvl1pPr>
              <a:defRPr sz="4800">
                <a:solidFill>
                  <a:schemeClr val="bg1"/>
                </a:solidFill>
              </a:defRPr>
            </a:lvl1pPr>
          </a:lstStyle>
          <a:p>
            <a:r>
              <a:rPr lang="fi-FI"/>
              <a:t>Muokkaa perustyyl. napsautt.</a:t>
            </a:r>
            <a:endParaRPr lang="fi-FI" dirty="0"/>
          </a:p>
        </p:txBody>
      </p:sp>
      <p:sp>
        <p:nvSpPr>
          <p:cNvPr id="3" name="Tekstin paikkamerkki 2"/>
          <p:cNvSpPr>
            <a:spLocks noGrp="1"/>
          </p:cNvSpPr>
          <p:nvPr>
            <p:ph type="body" idx="1"/>
          </p:nvPr>
        </p:nvSpPr>
        <p:spPr>
          <a:xfrm>
            <a:off x="3324447" y="4589463"/>
            <a:ext cx="827818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7EC4B043-F5F1-427E-9B64-385ABD15C270}" type="datetimeFigureOut">
              <a:rPr lang="fi-FI" smtClean="0"/>
              <a:pPr/>
              <a:t>24.3.2021</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p:cNvSpPr>
            <a:spLocks noGrp="1"/>
          </p:cNvSpPr>
          <p:nvPr>
            <p:ph type="sldNum" sz="quarter" idx="12"/>
          </p:nvPr>
        </p:nvSpPr>
        <p:spPr>
          <a:xfrm>
            <a:off x="8858687" y="6502400"/>
            <a:ext cx="2743200" cy="219075"/>
          </a:xfrm>
        </p:spPr>
        <p:txBody>
          <a:bodyPr/>
          <a:lstStyle>
            <a:lvl1pPr>
              <a:defRPr>
                <a:solidFill>
                  <a:schemeClr val="bg1"/>
                </a:solidFill>
              </a:defRPr>
            </a:lvl1pPr>
          </a:lstStyle>
          <a:p>
            <a:fld id="{2AE57F97-EFE8-4168-A3EC-5BFC93D3FB5A}" type="slidenum">
              <a:rPr lang="fi-FI" smtClean="0"/>
              <a:pPr/>
              <a:t>‹#›</a:t>
            </a:fld>
            <a:endParaRPr lang="fi-FI"/>
          </a:p>
        </p:txBody>
      </p:sp>
    </p:spTree>
    <p:extLst>
      <p:ext uri="{BB962C8B-B14F-4D97-AF65-F5344CB8AC3E}">
        <p14:creationId xmlns:p14="http://schemas.microsoft.com/office/powerpoint/2010/main" val="1297548583"/>
      </p:ext>
    </p:extLst>
  </p:cSld>
  <p:clrMapOvr>
    <a:masterClrMapping/>
  </p:clrMapOvr>
  <p:extLst>
    <p:ext uri="{DCECCB84-F9BA-43D5-87BE-67443E8EF086}">
      <p15:sldGuideLst xmlns:p15="http://schemas.microsoft.com/office/powerpoint/2012/main">
        <p15:guide id="1" pos="7310">
          <p15:clr>
            <a:srgbClr val="FBAE40"/>
          </p15:clr>
        </p15:guide>
        <p15:guide id="2" orient="horz" pos="4088">
          <p15:clr>
            <a:srgbClr val="FBAE40"/>
          </p15:clr>
        </p15:guide>
        <p15:guide id="3" pos="1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7EC4B043-F5F1-427E-9B64-385ABD15C270}" type="datetimeFigureOut">
              <a:rPr lang="fi-FI" smtClean="0"/>
              <a:t>24.3.2021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AE57F97-EFE8-4168-A3EC-5BFC93D3FB5A}" type="slidenum">
              <a:rPr lang="fi-FI" smtClean="0"/>
              <a:t>‹#›</a:t>
            </a:fld>
            <a:endParaRPr lang="fi-FI"/>
          </a:p>
        </p:txBody>
      </p:sp>
    </p:spTree>
    <p:extLst>
      <p:ext uri="{BB962C8B-B14F-4D97-AF65-F5344CB8AC3E}">
        <p14:creationId xmlns:p14="http://schemas.microsoft.com/office/powerpoint/2010/main" val="346666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7EC4B043-F5F1-427E-9B64-385ABD15C270}" type="datetimeFigureOut">
              <a:rPr lang="fi-FI" smtClean="0"/>
              <a:t>24.3.2021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2AE57F97-EFE8-4168-A3EC-5BFC93D3FB5A}" type="slidenum">
              <a:rPr lang="fi-FI" smtClean="0"/>
              <a:t>‹#›</a:t>
            </a:fld>
            <a:endParaRPr lang="fi-FI"/>
          </a:p>
        </p:txBody>
      </p:sp>
    </p:spTree>
    <p:extLst>
      <p:ext uri="{BB962C8B-B14F-4D97-AF65-F5344CB8AC3E}">
        <p14:creationId xmlns:p14="http://schemas.microsoft.com/office/powerpoint/2010/main" val="108086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7EC4B043-F5F1-427E-9B64-385ABD15C270}" type="datetimeFigureOut">
              <a:rPr lang="fi-FI" smtClean="0"/>
              <a:t>24.3.2021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2AE57F97-EFE8-4168-A3EC-5BFC93D3FB5A}" type="slidenum">
              <a:rPr lang="fi-FI" smtClean="0"/>
              <a:t>‹#›</a:t>
            </a:fld>
            <a:endParaRPr lang="fi-FI"/>
          </a:p>
        </p:txBody>
      </p:sp>
    </p:spTree>
    <p:extLst>
      <p:ext uri="{BB962C8B-B14F-4D97-AF65-F5344CB8AC3E}">
        <p14:creationId xmlns:p14="http://schemas.microsoft.com/office/powerpoint/2010/main" val="313480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Ryhmä 6"/>
          <p:cNvGrpSpPr/>
          <p:nvPr userDrawn="1"/>
        </p:nvGrpSpPr>
        <p:grpSpPr>
          <a:xfrm>
            <a:off x="-1288" y="-5117"/>
            <a:ext cx="597600" cy="6862696"/>
            <a:chOff x="653830" y="-1344"/>
            <a:chExt cx="597600" cy="6862696"/>
          </a:xfrm>
        </p:grpSpPr>
        <p:sp>
          <p:nvSpPr>
            <p:cNvPr id="8" name="Suorakulmio 7"/>
            <p:cNvSpPr/>
            <p:nvPr/>
          </p:nvSpPr>
          <p:spPr>
            <a:xfrm>
              <a:off x="653830" y="-1344"/>
              <a:ext cx="597600" cy="2282400"/>
            </a:xfrm>
            <a:prstGeom prst="rect">
              <a:avLst/>
            </a:prstGeom>
            <a:solidFill>
              <a:srgbClr val="F7D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p:cNvSpPr/>
            <p:nvPr/>
          </p:nvSpPr>
          <p:spPr>
            <a:xfrm>
              <a:off x="653830" y="2285752"/>
              <a:ext cx="597600" cy="4575600"/>
            </a:xfrm>
            <a:prstGeom prst="rect">
              <a:avLst/>
            </a:prstGeom>
            <a:solidFill>
              <a:srgbClr val="0B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43" name="Ryhmä 42"/>
          <p:cNvGrpSpPr/>
          <p:nvPr userDrawn="1"/>
        </p:nvGrpSpPr>
        <p:grpSpPr>
          <a:xfrm>
            <a:off x="-617759" y="3810"/>
            <a:ext cx="7441469" cy="7555875"/>
            <a:chOff x="-617759" y="3810"/>
            <a:chExt cx="7441469" cy="7555875"/>
          </a:xfrm>
        </p:grpSpPr>
        <p:grpSp>
          <p:nvGrpSpPr>
            <p:cNvPr id="20" name="Ryhmä 19"/>
            <p:cNvGrpSpPr/>
            <p:nvPr userDrawn="1"/>
          </p:nvGrpSpPr>
          <p:grpSpPr>
            <a:xfrm>
              <a:off x="-617759" y="709305"/>
              <a:ext cx="2911917" cy="6850380"/>
              <a:chOff x="612334" y="-1895"/>
              <a:chExt cx="2911917" cy="6850380"/>
            </a:xfrm>
          </p:grpSpPr>
          <p:sp>
            <p:nvSpPr>
              <p:cNvPr id="24" name="Puolivapaa piirto 23"/>
              <p:cNvSpPr/>
              <p:nvPr userDrawn="1"/>
            </p:nvSpPr>
            <p:spPr>
              <a:xfrm>
                <a:off x="612334" y="-1895"/>
                <a:ext cx="2911917" cy="6850380"/>
              </a:xfrm>
              <a:custGeom>
                <a:avLst/>
                <a:gdLst>
                  <a:gd name="connsiteX0" fmla="*/ 156359 w 524024"/>
                  <a:gd name="connsiteY0" fmla="*/ 0 h 1908810"/>
                  <a:gd name="connsiteX1" fmla="*/ 183029 w 524024"/>
                  <a:gd name="connsiteY1" fmla="*/ 89535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24024"/>
                  <a:gd name="connsiteY0" fmla="*/ 0 h 1908810"/>
                  <a:gd name="connsiteX1" fmla="*/ 179219 w 524024"/>
                  <a:gd name="connsiteY1" fmla="*/ 87630 h 1908810"/>
                  <a:gd name="connsiteX2" fmla="*/ 171599 w 524024"/>
                  <a:gd name="connsiteY2" fmla="*/ 241935 h 1908810"/>
                  <a:gd name="connsiteX3" fmla="*/ 154454 w 524024"/>
                  <a:gd name="connsiteY3" fmla="*/ 381000 h 1908810"/>
                  <a:gd name="connsiteX4" fmla="*/ 118259 w 524024"/>
                  <a:gd name="connsiteY4" fmla="*/ 546735 h 1908810"/>
                  <a:gd name="connsiteX5" fmla="*/ 78254 w 524024"/>
                  <a:gd name="connsiteY5" fmla="*/ 670560 h 1908810"/>
                  <a:gd name="connsiteX6" fmla="*/ 40154 w 524024"/>
                  <a:gd name="connsiteY6" fmla="*/ 788670 h 1908810"/>
                  <a:gd name="connsiteX7" fmla="*/ 21104 w 524024"/>
                  <a:gd name="connsiteY7" fmla="*/ 864870 h 1908810"/>
                  <a:gd name="connsiteX8" fmla="*/ 3959 w 524024"/>
                  <a:gd name="connsiteY8" fmla="*/ 960120 h 1908810"/>
                  <a:gd name="connsiteX9" fmla="*/ 149 w 524024"/>
                  <a:gd name="connsiteY9" fmla="*/ 1053465 h 1908810"/>
                  <a:gd name="connsiteX10" fmla="*/ 2054 w 524024"/>
                  <a:gd name="connsiteY10" fmla="*/ 1120140 h 1908810"/>
                  <a:gd name="connsiteX11" fmla="*/ 13484 w 524024"/>
                  <a:gd name="connsiteY11" fmla="*/ 1179195 h 1908810"/>
                  <a:gd name="connsiteX12" fmla="*/ 57299 w 524024"/>
                  <a:gd name="connsiteY12" fmla="*/ 1247775 h 1908810"/>
                  <a:gd name="connsiteX13" fmla="*/ 122069 w 524024"/>
                  <a:gd name="connsiteY13" fmla="*/ 1346835 h 1908810"/>
                  <a:gd name="connsiteX14" fmla="*/ 264944 w 524024"/>
                  <a:gd name="connsiteY14" fmla="*/ 1524000 h 1908810"/>
                  <a:gd name="connsiteX15" fmla="*/ 365909 w 524024"/>
                  <a:gd name="connsiteY15" fmla="*/ 1663065 h 1908810"/>
                  <a:gd name="connsiteX16" fmla="*/ 457349 w 524024"/>
                  <a:gd name="connsiteY16" fmla="*/ 1796415 h 1908810"/>
                  <a:gd name="connsiteX17" fmla="*/ 508784 w 524024"/>
                  <a:gd name="connsiteY17" fmla="*/ 1885950 h 1908810"/>
                  <a:gd name="connsiteX18" fmla="*/ 524024 w 524024"/>
                  <a:gd name="connsiteY18" fmla="*/ 1908810 h 1908810"/>
                  <a:gd name="connsiteX0" fmla="*/ 156359 w 573554"/>
                  <a:gd name="connsiteY0" fmla="*/ 0 h 1996440"/>
                  <a:gd name="connsiteX1" fmla="*/ 179219 w 573554"/>
                  <a:gd name="connsiteY1" fmla="*/ 87630 h 1996440"/>
                  <a:gd name="connsiteX2" fmla="*/ 171599 w 573554"/>
                  <a:gd name="connsiteY2" fmla="*/ 241935 h 1996440"/>
                  <a:gd name="connsiteX3" fmla="*/ 154454 w 573554"/>
                  <a:gd name="connsiteY3" fmla="*/ 381000 h 1996440"/>
                  <a:gd name="connsiteX4" fmla="*/ 118259 w 573554"/>
                  <a:gd name="connsiteY4" fmla="*/ 546735 h 1996440"/>
                  <a:gd name="connsiteX5" fmla="*/ 78254 w 573554"/>
                  <a:gd name="connsiteY5" fmla="*/ 670560 h 1996440"/>
                  <a:gd name="connsiteX6" fmla="*/ 40154 w 573554"/>
                  <a:gd name="connsiteY6" fmla="*/ 788670 h 1996440"/>
                  <a:gd name="connsiteX7" fmla="*/ 21104 w 573554"/>
                  <a:gd name="connsiteY7" fmla="*/ 864870 h 1996440"/>
                  <a:gd name="connsiteX8" fmla="*/ 3959 w 573554"/>
                  <a:gd name="connsiteY8" fmla="*/ 960120 h 1996440"/>
                  <a:gd name="connsiteX9" fmla="*/ 149 w 573554"/>
                  <a:gd name="connsiteY9" fmla="*/ 1053465 h 1996440"/>
                  <a:gd name="connsiteX10" fmla="*/ 2054 w 573554"/>
                  <a:gd name="connsiteY10" fmla="*/ 1120140 h 1996440"/>
                  <a:gd name="connsiteX11" fmla="*/ 13484 w 573554"/>
                  <a:gd name="connsiteY11" fmla="*/ 1179195 h 1996440"/>
                  <a:gd name="connsiteX12" fmla="*/ 57299 w 573554"/>
                  <a:gd name="connsiteY12" fmla="*/ 1247775 h 1996440"/>
                  <a:gd name="connsiteX13" fmla="*/ 122069 w 573554"/>
                  <a:gd name="connsiteY13" fmla="*/ 1346835 h 1996440"/>
                  <a:gd name="connsiteX14" fmla="*/ 264944 w 573554"/>
                  <a:gd name="connsiteY14" fmla="*/ 1524000 h 1996440"/>
                  <a:gd name="connsiteX15" fmla="*/ 365909 w 573554"/>
                  <a:gd name="connsiteY15" fmla="*/ 1663065 h 1996440"/>
                  <a:gd name="connsiteX16" fmla="*/ 457349 w 573554"/>
                  <a:gd name="connsiteY16" fmla="*/ 1796415 h 1996440"/>
                  <a:gd name="connsiteX17" fmla="*/ 508784 w 573554"/>
                  <a:gd name="connsiteY17" fmla="*/ 1885950 h 1996440"/>
                  <a:gd name="connsiteX18" fmla="*/ 573554 w 573554"/>
                  <a:gd name="connsiteY18" fmla="*/ 1996440 h 1996440"/>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617369 w 617369"/>
                  <a:gd name="connsiteY18" fmla="*/ 2093595 h 2093595"/>
                  <a:gd name="connsiteX0" fmla="*/ 156359 w 617369"/>
                  <a:gd name="connsiteY0" fmla="*/ 0 h 2093595"/>
                  <a:gd name="connsiteX1" fmla="*/ 179219 w 617369"/>
                  <a:gd name="connsiteY1" fmla="*/ 87630 h 2093595"/>
                  <a:gd name="connsiteX2" fmla="*/ 171599 w 617369"/>
                  <a:gd name="connsiteY2" fmla="*/ 241935 h 2093595"/>
                  <a:gd name="connsiteX3" fmla="*/ 154454 w 617369"/>
                  <a:gd name="connsiteY3" fmla="*/ 381000 h 2093595"/>
                  <a:gd name="connsiteX4" fmla="*/ 118259 w 617369"/>
                  <a:gd name="connsiteY4" fmla="*/ 546735 h 2093595"/>
                  <a:gd name="connsiteX5" fmla="*/ 78254 w 617369"/>
                  <a:gd name="connsiteY5" fmla="*/ 670560 h 2093595"/>
                  <a:gd name="connsiteX6" fmla="*/ 40154 w 617369"/>
                  <a:gd name="connsiteY6" fmla="*/ 788670 h 2093595"/>
                  <a:gd name="connsiteX7" fmla="*/ 21104 w 617369"/>
                  <a:gd name="connsiteY7" fmla="*/ 864870 h 2093595"/>
                  <a:gd name="connsiteX8" fmla="*/ 3959 w 617369"/>
                  <a:gd name="connsiteY8" fmla="*/ 960120 h 2093595"/>
                  <a:gd name="connsiteX9" fmla="*/ 149 w 617369"/>
                  <a:gd name="connsiteY9" fmla="*/ 1053465 h 2093595"/>
                  <a:gd name="connsiteX10" fmla="*/ 2054 w 617369"/>
                  <a:gd name="connsiteY10" fmla="*/ 1120140 h 2093595"/>
                  <a:gd name="connsiteX11" fmla="*/ 13484 w 617369"/>
                  <a:gd name="connsiteY11" fmla="*/ 1179195 h 2093595"/>
                  <a:gd name="connsiteX12" fmla="*/ 57299 w 617369"/>
                  <a:gd name="connsiteY12" fmla="*/ 1247775 h 2093595"/>
                  <a:gd name="connsiteX13" fmla="*/ 122069 w 617369"/>
                  <a:gd name="connsiteY13" fmla="*/ 1346835 h 2093595"/>
                  <a:gd name="connsiteX14" fmla="*/ 264944 w 617369"/>
                  <a:gd name="connsiteY14" fmla="*/ 1524000 h 2093595"/>
                  <a:gd name="connsiteX15" fmla="*/ 365909 w 617369"/>
                  <a:gd name="connsiteY15" fmla="*/ 1663065 h 2093595"/>
                  <a:gd name="connsiteX16" fmla="*/ 457349 w 617369"/>
                  <a:gd name="connsiteY16" fmla="*/ 1796415 h 2093595"/>
                  <a:gd name="connsiteX17" fmla="*/ 508784 w 617369"/>
                  <a:gd name="connsiteY17" fmla="*/ 1885950 h 2093595"/>
                  <a:gd name="connsiteX18" fmla="*/ 564029 w 617369"/>
                  <a:gd name="connsiteY18" fmla="*/ 1986915 h 2093595"/>
                  <a:gd name="connsiteX19" fmla="*/ 617369 w 617369"/>
                  <a:gd name="connsiteY19" fmla="*/ 2093595 h 2093595"/>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76424 w 676424"/>
                  <a:gd name="connsiteY19" fmla="*/ 2255520 h 2255520"/>
                  <a:gd name="connsiteX0" fmla="*/ 156359 w 676424"/>
                  <a:gd name="connsiteY0" fmla="*/ 0 h 2255520"/>
                  <a:gd name="connsiteX1" fmla="*/ 179219 w 676424"/>
                  <a:gd name="connsiteY1" fmla="*/ 87630 h 2255520"/>
                  <a:gd name="connsiteX2" fmla="*/ 171599 w 676424"/>
                  <a:gd name="connsiteY2" fmla="*/ 241935 h 2255520"/>
                  <a:gd name="connsiteX3" fmla="*/ 154454 w 676424"/>
                  <a:gd name="connsiteY3" fmla="*/ 381000 h 2255520"/>
                  <a:gd name="connsiteX4" fmla="*/ 118259 w 676424"/>
                  <a:gd name="connsiteY4" fmla="*/ 546735 h 2255520"/>
                  <a:gd name="connsiteX5" fmla="*/ 78254 w 676424"/>
                  <a:gd name="connsiteY5" fmla="*/ 670560 h 2255520"/>
                  <a:gd name="connsiteX6" fmla="*/ 40154 w 676424"/>
                  <a:gd name="connsiteY6" fmla="*/ 788670 h 2255520"/>
                  <a:gd name="connsiteX7" fmla="*/ 21104 w 676424"/>
                  <a:gd name="connsiteY7" fmla="*/ 864870 h 2255520"/>
                  <a:gd name="connsiteX8" fmla="*/ 3959 w 676424"/>
                  <a:gd name="connsiteY8" fmla="*/ 960120 h 2255520"/>
                  <a:gd name="connsiteX9" fmla="*/ 149 w 676424"/>
                  <a:gd name="connsiteY9" fmla="*/ 1053465 h 2255520"/>
                  <a:gd name="connsiteX10" fmla="*/ 2054 w 676424"/>
                  <a:gd name="connsiteY10" fmla="*/ 1120140 h 2255520"/>
                  <a:gd name="connsiteX11" fmla="*/ 13484 w 676424"/>
                  <a:gd name="connsiteY11" fmla="*/ 1179195 h 2255520"/>
                  <a:gd name="connsiteX12" fmla="*/ 57299 w 676424"/>
                  <a:gd name="connsiteY12" fmla="*/ 1247775 h 2255520"/>
                  <a:gd name="connsiteX13" fmla="*/ 122069 w 676424"/>
                  <a:gd name="connsiteY13" fmla="*/ 1346835 h 2255520"/>
                  <a:gd name="connsiteX14" fmla="*/ 264944 w 676424"/>
                  <a:gd name="connsiteY14" fmla="*/ 1524000 h 2255520"/>
                  <a:gd name="connsiteX15" fmla="*/ 365909 w 676424"/>
                  <a:gd name="connsiteY15" fmla="*/ 1663065 h 2255520"/>
                  <a:gd name="connsiteX16" fmla="*/ 457349 w 676424"/>
                  <a:gd name="connsiteY16" fmla="*/ 1796415 h 2255520"/>
                  <a:gd name="connsiteX17" fmla="*/ 508784 w 676424"/>
                  <a:gd name="connsiteY17" fmla="*/ 1885950 h 2255520"/>
                  <a:gd name="connsiteX18" fmla="*/ 564029 w 676424"/>
                  <a:gd name="connsiteY18" fmla="*/ 1986915 h 2255520"/>
                  <a:gd name="connsiteX19" fmla="*/ 611653 w 676424"/>
                  <a:gd name="connsiteY19" fmla="*/ 2093594 h 2255520"/>
                  <a:gd name="connsiteX20" fmla="*/ 676424 w 676424"/>
                  <a:gd name="connsiteY20" fmla="*/ 2255520 h 2255520"/>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704999 w 704999"/>
                  <a:gd name="connsiteY20" fmla="*/ 2398395 h 2398395"/>
                  <a:gd name="connsiteX0" fmla="*/ 156359 w 704999"/>
                  <a:gd name="connsiteY0" fmla="*/ 0 h 2398395"/>
                  <a:gd name="connsiteX1" fmla="*/ 179219 w 704999"/>
                  <a:gd name="connsiteY1" fmla="*/ 87630 h 2398395"/>
                  <a:gd name="connsiteX2" fmla="*/ 171599 w 704999"/>
                  <a:gd name="connsiteY2" fmla="*/ 241935 h 2398395"/>
                  <a:gd name="connsiteX3" fmla="*/ 154454 w 704999"/>
                  <a:gd name="connsiteY3" fmla="*/ 381000 h 2398395"/>
                  <a:gd name="connsiteX4" fmla="*/ 118259 w 704999"/>
                  <a:gd name="connsiteY4" fmla="*/ 546735 h 2398395"/>
                  <a:gd name="connsiteX5" fmla="*/ 78254 w 704999"/>
                  <a:gd name="connsiteY5" fmla="*/ 670560 h 2398395"/>
                  <a:gd name="connsiteX6" fmla="*/ 40154 w 704999"/>
                  <a:gd name="connsiteY6" fmla="*/ 788670 h 2398395"/>
                  <a:gd name="connsiteX7" fmla="*/ 21104 w 704999"/>
                  <a:gd name="connsiteY7" fmla="*/ 864870 h 2398395"/>
                  <a:gd name="connsiteX8" fmla="*/ 3959 w 704999"/>
                  <a:gd name="connsiteY8" fmla="*/ 960120 h 2398395"/>
                  <a:gd name="connsiteX9" fmla="*/ 149 w 704999"/>
                  <a:gd name="connsiteY9" fmla="*/ 1053465 h 2398395"/>
                  <a:gd name="connsiteX10" fmla="*/ 2054 w 704999"/>
                  <a:gd name="connsiteY10" fmla="*/ 1120140 h 2398395"/>
                  <a:gd name="connsiteX11" fmla="*/ 13484 w 704999"/>
                  <a:gd name="connsiteY11" fmla="*/ 1179195 h 2398395"/>
                  <a:gd name="connsiteX12" fmla="*/ 57299 w 704999"/>
                  <a:gd name="connsiteY12" fmla="*/ 1247775 h 2398395"/>
                  <a:gd name="connsiteX13" fmla="*/ 122069 w 704999"/>
                  <a:gd name="connsiteY13" fmla="*/ 1346835 h 2398395"/>
                  <a:gd name="connsiteX14" fmla="*/ 264944 w 704999"/>
                  <a:gd name="connsiteY14" fmla="*/ 1524000 h 2398395"/>
                  <a:gd name="connsiteX15" fmla="*/ 365909 w 704999"/>
                  <a:gd name="connsiteY15" fmla="*/ 1663065 h 2398395"/>
                  <a:gd name="connsiteX16" fmla="*/ 457349 w 704999"/>
                  <a:gd name="connsiteY16" fmla="*/ 1796415 h 2398395"/>
                  <a:gd name="connsiteX17" fmla="*/ 508784 w 704999"/>
                  <a:gd name="connsiteY17" fmla="*/ 1885950 h 2398395"/>
                  <a:gd name="connsiteX18" fmla="*/ 564029 w 704999"/>
                  <a:gd name="connsiteY18" fmla="*/ 1986915 h 2398395"/>
                  <a:gd name="connsiteX19" fmla="*/ 611653 w 704999"/>
                  <a:gd name="connsiteY19" fmla="*/ 2093594 h 2398395"/>
                  <a:gd name="connsiteX20" fmla="*/ 661183 w 704999"/>
                  <a:gd name="connsiteY20" fmla="*/ 2242184 h 2398395"/>
                  <a:gd name="connsiteX21" fmla="*/ 704999 w 704999"/>
                  <a:gd name="connsiteY21" fmla="*/ 2398395 h 2398395"/>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714524 w 714524"/>
                  <a:gd name="connsiteY21" fmla="*/ 2529840 h 2529840"/>
                  <a:gd name="connsiteX0" fmla="*/ 156359 w 714524"/>
                  <a:gd name="connsiteY0" fmla="*/ 0 h 2529840"/>
                  <a:gd name="connsiteX1" fmla="*/ 179219 w 714524"/>
                  <a:gd name="connsiteY1" fmla="*/ 87630 h 2529840"/>
                  <a:gd name="connsiteX2" fmla="*/ 171599 w 714524"/>
                  <a:gd name="connsiteY2" fmla="*/ 241935 h 2529840"/>
                  <a:gd name="connsiteX3" fmla="*/ 154454 w 714524"/>
                  <a:gd name="connsiteY3" fmla="*/ 381000 h 2529840"/>
                  <a:gd name="connsiteX4" fmla="*/ 118259 w 714524"/>
                  <a:gd name="connsiteY4" fmla="*/ 546735 h 2529840"/>
                  <a:gd name="connsiteX5" fmla="*/ 78254 w 714524"/>
                  <a:gd name="connsiteY5" fmla="*/ 670560 h 2529840"/>
                  <a:gd name="connsiteX6" fmla="*/ 40154 w 714524"/>
                  <a:gd name="connsiteY6" fmla="*/ 788670 h 2529840"/>
                  <a:gd name="connsiteX7" fmla="*/ 21104 w 714524"/>
                  <a:gd name="connsiteY7" fmla="*/ 864870 h 2529840"/>
                  <a:gd name="connsiteX8" fmla="*/ 3959 w 714524"/>
                  <a:gd name="connsiteY8" fmla="*/ 960120 h 2529840"/>
                  <a:gd name="connsiteX9" fmla="*/ 149 w 714524"/>
                  <a:gd name="connsiteY9" fmla="*/ 1053465 h 2529840"/>
                  <a:gd name="connsiteX10" fmla="*/ 2054 w 714524"/>
                  <a:gd name="connsiteY10" fmla="*/ 1120140 h 2529840"/>
                  <a:gd name="connsiteX11" fmla="*/ 13484 w 714524"/>
                  <a:gd name="connsiteY11" fmla="*/ 1179195 h 2529840"/>
                  <a:gd name="connsiteX12" fmla="*/ 57299 w 714524"/>
                  <a:gd name="connsiteY12" fmla="*/ 1247775 h 2529840"/>
                  <a:gd name="connsiteX13" fmla="*/ 122069 w 714524"/>
                  <a:gd name="connsiteY13" fmla="*/ 1346835 h 2529840"/>
                  <a:gd name="connsiteX14" fmla="*/ 264944 w 714524"/>
                  <a:gd name="connsiteY14" fmla="*/ 1524000 h 2529840"/>
                  <a:gd name="connsiteX15" fmla="*/ 365909 w 714524"/>
                  <a:gd name="connsiteY15" fmla="*/ 1663065 h 2529840"/>
                  <a:gd name="connsiteX16" fmla="*/ 457349 w 714524"/>
                  <a:gd name="connsiteY16" fmla="*/ 1796415 h 2529840"/>
                  <a:gd name="connsiteX17" fmla="*/ 508784 w 714524"/>
                  <a:gd name="connsiteY17" fmla="*/ 1885950 h 2529840"/>
                  <a:gd name="connsiteX18" fmla="*/ 564029 w 714524"/>
                  <a:gd name="connsiteY18" fmla="*/ 1986915 h 2529840"/>
                  <a:gd name="connsiteX19" fmla="*/ 611653 w 714524"/>
                  <a:gd name="connsiteY19" fmla="*/ 2093594 h 2529840"/>
                  <a:gd name="connsiteX20" fmla="*/ 661183 w 714524"/>
                  <a:gd name="connsiteY20" fmla="*/ 2242184 h 2529840"/>
                  <a:gd name="connsiteX21" fmla="*/ 689757 w 714524"/>
                  <a:gd name="connsiteY21" fmla="*/ 2371723 h 2529840"/>
                  <a:gd name="connsiteX22" fmla="*/ 714524 w 714524"/>
                  <a:gd name="connsiteY22" fmla="*/ 2529840 h 2529840"/>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20239 w 720239"/>
                  <a:gd name="connsiteY22" fmla="*/ 2607945 h 2607945"/>
                  <a:gd name="connsiteX0" fmla="*/ 156359 w 720239"/>
                  <a:gd name="connsiteY0" fmla="*/ 0 h 2607945"/>
                  <a:gd name="connsiteX1" fmla="*/ 179219 w 720239"/>
                  <a:gd name="connsiteY1" fmla="*/ 87630 h 2607945"/>
                  <a:gd name="connsiteX2" fmla="*/ 171599 w 720239"/>
                  <a:gd name="connsiteY2" fmla="*/ 241935 h 2607945"/>
                  <a:gd name="connsiteX3" fmla="*/ 154454 w 720239"/>
                  <a:gd name="connsiteY3" fmla="*/ 381000 h 2607945"/>
                  <a:gd name="connsiteX4" fmla="*/ 118259 w 720239"/>
                  <a:gd name="connsiteY4" fmla="*/ 546735 h 2607945"/>
                  <a:gd name="connsiteX5" fmla="*/ 78254 w 720239"/>
                  <a:gd name="connsiteY5" fmla="*/ 670560 h 2607945"/>
                  <a:gd name="connsiteX6" fmla="*/ 40154 w 720239"/>
                  <a:gd name="connsiteY6" fmla="*/ 788670 h 2607945"/>
                  <a:gd name="connsiteX7" fmla="*/ 21104 w 720239"/>
                  <a:gd name="connsiteY7" fmla="*/ 864870 h 2607945"/>
                  <a:gd name="connsiteX8" fmla="*/ 3959 w 720239"/>
                  <a:gd name="connsiteY8" fmla="*/ 960120 h 2607945"/>
                  <a:gd name="connsiteX9" fmla="*/ 149 w 720239"/>
                  <a:gd name="connsiteY9" fmla="*/ 1053465 h 2607945"/>
                  <a:gd name="connsiteX10" fmla="*/ 2054 w 720239"/>
                  <a:gd name="connsiteY10" fmla="*/ 1120140 h 2607945"/>
                  <a:gd name="connsiteX11" fmla="*/ 13484 w 720239"/>
                  <a:gd name="connsiteY11" fmla="*/ 1179195 h 2607945"/>
                  <a:gd name="connsiteX12" fmla="*/ 57299 w 720239"/>
                  <a:gd name="connsiteY12" fmla="*/ 1247775 h 2607945"/>
                  <a:gd name="connsiteX13" fmla="*/ 122069 w 720239"/>
                  <a:gd name="connsiteY13" fmla="*/ 1346835 h 2607945"/>
                  <a:gd name="connsiteX14" fmla="*/ 264944 w 720239"/>
                  <a:gd name="connsiteY14" fmla="*/ 1524000 h 2607945"/>
                  <a:gd name="connsiteX15" fmla="*/ 365909 w 720239"/>
                  <a:gd name="connsiteY15" fmla="*/ 1663065 h 2607945"/>
                  <a:gd name="connsiteX16" fmla="*/ 457349 w 720239"/>
                  <a:gd name="connsiteY16" fmla="*/ 1796415 h 2607945"/>
                  <a:gd name="connsiteX17" fmla="*/ 508784 w 720239"/>
                  <a:gd name="connsiteY17" fmla="*/ 1885950 h 2607945"/>
                  <a:gd name="connsiteX18" fmla="*/ 564029 w 720239"/>
                  <a:gd name="connsiteY18" fmla="*/ 1986915 h 2607945"/>
                  <a:gd name="connsiteX19" fmla="*/ 611653 w 720239"/>
                  <a:gd name="connsiteY19" fmla="*/ 2093594 h 2607945"/>
                  <a:gd name="connsiteX20" fmla="*/ 661183 w 720239"/>
                  <a:gd name="connsiteY20" fmla="*/ 2242184 h 2607945"/>
                  <a:gd name="connsiteX21" fmla="*/ 689757 w 720239"/>
                  <a:gd name="connsiteY21" fmla="*/ 2371723 h 2607945"/>
                  <a:gd name="connsiteX22" fmla="*/ 706902 w 720239"/>
                  <a:gd name="connsiteY22" fmla="*/ 2480308 h 2607945"/>
                  <a:gd name="connsiteX23" fmla="*/ 720239 w 720239"/>
                  <a:gd name="connsiteY23" fmla="*/ 2607945 h 260794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8334 w 718334"/>
                  <a:gd name="connsiteY23" fmla="*/ 2726055 h 2726055"/>
                  <a:gd name="connsiteX0" fmla="*/ 156359 w 718334"/>
                  <a:gd name="connsiteY0" fmla="*/ 0 h 2726055"/>
                  <a:gd name="connsiteX1" fmla="*/ 179219 w 718334"/>
                  <a:gd name="connsiteY1" fmla="*/ 87630 h 2726055"/>
                  <a:gd name="connsiteX2" fmla="*/ 171599 w 718334"/>
                  <a:gd name="connsiteY2" fmla="*/ 241935 h 2726055"/>
                  <a:gd name="connsiteX3" fmla="*/ 154454 w 718334"/>
                  <a:gd name="connsiteY3" fmla="*/ 381000 h 2726055"/>
                  <a:gd name="connsiteX4" fmla="*/ 118259 w 718334"/>
                  <a:gd name="connsiteY4" fmla="*/ 546735 h 2726055"/>
                  <a:gd name="connsiteX5" fmla="*/ 78254 w 718334"/>
                  <a:gd name="connsiteY5" fmla="*/ 670560 h 2726055"/>
                  <a:gd name="connsiteX6" fmla="*/ 40154 w 718334"/>
                  <a:gd name="connsiteY6" fmla="*/ 788670 h 2726055"/>
                  <a:gd name="connsiteX7" fmla="*/ 21104 w 718334"/>
                  <a:gd name="connsiteY7" fmla="*/ 864870 h 2726055"/>
                  <a:gd name="connsiteX8" fmla="*/ 3959 w 718334"/>
                  <a:gd name="connsiteY8" fmla="*/ 960120 h 2726055"/>
                  <a:gd name="connsiteX9" fmla="*/ 149 w 718334"/>
                  <a:gd name="connsiteY9" fmla="*/ 1053465 h 2726055"/>
                  <a:gd name="connsiteX10" fmla="*/ 2054 w 718334"/>
                  <a:gd name="connsiteY10" fmla="*/ 1120140 h 2726055"/>
                  <a:gd name="connsiteX11" fmla="*/ 13484 w 718334"/>
                  <a:gd name="connsiteY11" fmla="*/ 1179195 h 2726055"/>
                  <a:gd name="connsiteX12" fmla="*/ 57299 w 718334"/>
                  <a:gd name="connsiteY12" fmla="*/ 1247775 h 2726055"/>
                  <a:gd name="connsiteX13" fmla="*/ 122069 w 718334"/>
                  <a:gd name="connsiteY13" fmla="*/ 1346835 h 2726055"/>
                  <a:gd name="connsiteX14" fmla="*/ 264944 w 718334"/>
                  <a:gd name="connsiteY14" fmla="*/ 1524000 h 2726055"/>
                  <a:gd name="connsiteX15" fmla="*/ 365909 w 718334"/>
                  <a:gd name="connsiteY15" fmla="*/ 1663065 h 2726055"/>
                  <a:gd name="connsiteX16" fmla="*/ 457349 w 718334"/>
                  <a:gd name="connsiteY16" fmla="*/ 1796415 h 2726055"/>
                  <a:gd name="connsiteX17" fmla="*/ 508784 w 718334"/>
                  <a:gd name="connsiteY17" fmla="*/ 1885950 h 2726055"/>
                  <a:gd name="connsiteX18" fmla="*/ 564029 w 718334"/>
                  <a:gd name="connsiteY18" fmla="*/ 1986915 h 2726055"/>
                  <a:gd name="connsiteX19" fmla="*/ 611653 w 718334"/>
                  <a:gd name="connsiteY19" fmla="*/ 2093594 h 2726055"/>
                  <a:gd name="connsiteX20" fmla="*/ 661183 w 718334"/>
                  <a:gd name="connsiteY20" fmla="*/ 2242184 h 2726055"/>
                  <a:gd name="connsiteX21" fmla="*/ 689757 w 718334"/>
                  <a:gd name="connsiteY21" fmla="*/ 2371723 h 2726055"/>
                  <a:gd name="connsiteX22" fmla="*/ 706902 w 718334"/>
                  <a:gd name="connsiteY22" fmla="*/ 2480308 h 2726055"/>
                  <a:gd name="connsiteX23" fmla="*/ 716427 w 718334"/>
                  <a:gd name="connsiteY23" fmla="*/ 2625088 h 2726055"/>
                  <a:gd name="connsiteX24" fmla="*/ 718334 w 718334"/>
                  <a:gd name="connsiteY24" fmla="*/ 2726055 h 2726055"/>
                  <a:gd name="connsiteX0" fmla="*/ 156359 w 716609"/>
                  <a:gd name="connsiteY0" fmla="*/ 0 h 2802255"/>
                  <a:gd name="connsiteX1" fmla="*/ 179219 w 716609"/>
                  <a:gd name="connsiteY1" fmla="*/ 87630 h 2802255"/>
                  <a:gd name="connsiteX2" fmla="*/ 171599 w 716609"/>
                  <a:gd name="connsiteY2" fmla="*/ 241935 h 2802255"/>
                  <a:gd name="connsiteX3" fmla="*/ 154454 w 716609"/>
                  <a:gd name="connsiteY3" fmla="*/ 381000 h 2802255"/>
                  <a:gd name="connsiteX4" fmla="*/ 118259 w 716609"/>
                  <a:gd name="connsiteY4" fmla="*/ 546735 h 2802255"/>
                  <a:gd name="connsiteX5" fmla="*/ 78254 w 716609"/>
                  <a:gd name="connsiteY5" fmla="*/ 670560 h 2802255"/>
                  <a:gd name="connsiteX6" fmla="*/ 40154 w 716609"/>
                  <a:gd name="connsiteY6" fmla="*/ 788670 h 2802255"/>
                  <a:gd name="connsiteX7" fmla="*/ 21104 w 716609"/>
                  <a:gd name="connsiteY7" fmla="*/ 864870 h 2802255"/>
                  <a:gd name="connsiteX8" fmla="*/ 3959 w 716609"/>
                  <a:gd name="connsiteY8" fmla="*/ 960120 h 2802255"/>
                  <a:gd name="connsiteX9" fmla="*/ 149 w 716609"/>
                  <a:gd name="connsiteY9" fmla="*/ 1053465 h 2802255"/>
                  <a:gd name="connsiteX10" fmla="*/ 2054 w 716609"/>
                  <a:gd name="connsiteY10" fmla="*/ 1120140 h 2802255"/>
                  <a:gd name="connsiteX11" fmla="*/ 13484 w 716609"/>
                  <a:gd name="connsiteY11" fmla="*/ 1179195 h 2802255"/>
                  <a:gd name="connsiteX12" fmla="*/ 57299 w 716609"/>
                  <a:gd name="connsiteY12" fmla="*/ 1247775 h 2802255"/>
                  <a:gd name="connsiteX13" fmla="*/ 122069 w 716609"/>
                  <a:gd name="connsiteY13" fmla="*/ 1346835 h 2802255"/>
                  <a:gd name="connsiteX14" fmla="*/ 264944 w 716609"/>
                  <a:gd name="connsiteY14" fmla="*/ 1524000 h 2802255"/>
                  <a:gd name="connsiteX15" fmla="*/ 365909 w 716609"/>
                  <a:gd name="connsiteY15" fmla="*/ 1663065 h 2802255"/>
                  <a:gd name="connsiteX16" fmla="*/ 457349 w 716609"/>
                  <a:gd name="connsiteY16" fmla="*/ 1796415 h 2802255"/>
                  <a:gd name="connsiteX17" fmla="*/ 508784 w 716609"/>
                  <a:gd name="connsiteY17" fmla="*/ 1885950 h 2802255"/>
                  <a:gd name="connsiteX18" fmla="*/ 564029 w 716609"/>
                  <a:gd name="connsiteY18" fmla="*/ 1986915 h 2802255"/>
                  <a:gd name="connsiteX19" fmla="*/ 611653 w 716609"/>
                  <a:gd name="connsiteY19" fmla="*/ 2093594 h 2802255"/>
                  <a:gd name="connsiteX20" fmla="*/ 661183 w 716609"/>
                  <a:gd name="connsiteY20" fmla="*/ 2242184 h 2802255"/>
                  <a:gd name="connsiteX21" fmla="*/ 689757 w 716609"/>
                  <a:gd name="connsiteY21" fmla="*/ 2371723 h 2802255"/>
                  <a:gd name="connsiteX22" fmla="*/ 706902 w 716609"/>
                  <a:gd name="connsiteY22" fmla="*/ 2480308 h 2802255"/>
                  <a:gd name="connsiteX23" fmla="*/ 716427 w 716609"/>
                  <a:gd name="connsiteY23" fmla="*/ 2625088 h 2802255"/>
                  <a:gd name="connsiteX24" fmla="*/ 704999 w 716609"/>
                  <a:gd name="connsiteY24" fmla="*/ 2802255 h 2802255"/>
                  <a:gd name="connsiteX0" fmla="*/ 156359 w 716439"/>
                  <a:gd name="connsiteY0" fmla="*/ 0 h 2802255"/>
                  <a:gd name="connsiteX1" fmla="*/ 179219 w 716439"/>
                  <a:gd name="connsiteY1" fmla="*/ 87630 h 2802255"/>
                  <a:gd name="connsiteX2" fmla="*/ 171599 w 716439"/>
                  <a:gd name="connsiteY2" fmla="*/ 241935 h 2802255"/>
                  <a:gd name="connsiteX3" fmla="*/ 154454 w 716439"/>
                  <a:gd name="connsiteY3" fmla="*/ 381000 h 2802255"/>
                  <a:gd name="connsiteX4" fmla="*/ 118259 w 716439"/>
                  <a:gd name="connsiteY4" fmla="*/ 546735 h 2802255"/>
                  <a:gd name="connsiteX5" fmla="*/ 78254 w 716439"/>
                  <a:gd name="connsiteY5" fmla="*/ 670560 h 2802255"/>
                  <a:gd name="connsiteX6" fmla="*/ 40154 w 716439"/>
                  <a:gd name="connsiteY6" fmla="*/ 788670 h 2802255"/>
                  <a:gd name="connsiteX7" fmla="*/ 21104 w 716439"/>
                  <a:gd name="connsiteY7" fmla="*/ 864870 h 2802255"/>
                  <a:gd name="connsiteX8" fmla="*/ 3959 w 716439"/>
                  <a:gd name="connsiteY8" fmla="*/ 960120 h 2802255"/>
                  <a:gd name="connsiteX9" fmla="*/ 149 w 716439"/>
                  <a:gd name="connsiteY9" fmla="*/ 1053465 h 2802255"/>
                  <a:gd name="connsiteX10" fmla="*/ 2054 w 716439"/>
                  <a:gd name="connsiteY10" fmla="*/ 1120140 h 2802255"/>
                  <a:gd name="connsiteX11" fmla="*/ 13484 w 716439"/>
                  <a:gd name="connsiteY11" fmla="*/ 1179195 h 2802255"/>
                  <a:gd name="connsiteX12" fmla="*/ 57299 w 716439"/>
                  <a:gd name="connsiteY12" fmla="*/ 1247775 h 2802255"/>
                  <a:gd name="connsiteX13" fmla="*/ 122069 w 716439"/>
                  <a:gd name="connsiteY13" fmla="*/ 1346835 h 2802255"/>
                  <a:gd name="connsiteX14" fmla="*/ 264944 w 716439"/>
                  <a:gd name="connsiteY14" fmla="*/ 1524000 h 2802255"/>
                  <a:gd name="connsiteX15" fmla="*/ 365909 w 716439"/>
                  <a:gd name="connsiteY15" fmla="*/ 1663065 h 2802255"/>
                  <a:gd name="connsiteX16" fmla="*/ 457349 w 716439"/>
                  <a:gd name="connsiteY16" fmla="*/ 1796415 h 2802255"/>
                  <a:gd name="connsiteX17" fmla="*/ 508784 w 716439"/>
                  <a:gd name="connsiteY17" fmla="*/ 1885950 h 2802255"/>
                  <a:gd name="connsiteX18" fmla="*/ 564029 w 716439"/>
                  <a:gd name="connsiteY18" fmla="*/ 1986915 h 2802255"/>
                  <a:gd name="connsiteX19" fmla="*/ 611653 w 716439"/>
                  <a:gd name="connsiteY19" fmla="*/ 2093594 h 2802255"/>
                  <a:gd name="connsiteX20" fmla="*/ 661183 w 716439"/>
                  <a:gd name="connsiteY20" fmla="*/ 2242184 h 2802255"/>
                  <a:gd name="connsiteX21" fmla="*/ 689757 w 716439"/>
                  <a:gd name="connsiteY21" fmla="*/ 2371723 h 2802255"/>
                  <a:gd name="connsiteX22" fmla="*/ 706902 w 716439"/>
                  <a:gd name="connsiteY22" fmla="*/ 2480308 h 2802255"/>
                  <a:gd name="connsiteX23" fmla="*/ 716427 w 716439"/>
                  <a:gd name="connsiteY23" fmla="*/ 2625088 h 2802255"/>
                  <a:gd name="connsiteX24" fmla="*/ 708808 w 716439"/>
                  <a:gd name="connsiteY24" fmla="*/ 2737483 h 2802255"/>
                  <a:gd name="connsiteX25" fmla="*/ 704999 w 716439"/>
                  <a:gd name="connsiteY25" fmla="*/ 2802255 h 2802255"/>
                  <a:gd name="connsiteX0" fmla="*/ 156359 w 716439"/>
                  <a:gd name="connsiteY0" fmla="*/ 0 h 2927985"/>
                  <a:gd name="connsiteX1" fmla="*/ 179219 w 716439"/>
                  <a:gd name="connsiteY1" fmla="*/ 87630 h 2927985"/>
                  <a:gd name="connsiteX2" fmla="*/ 171599 w 716439"/>
                  <a:gd name="connsiteY2" fmla="*/ 241935 h 2927985"/>
                  <a:gd name="connsiteX3" fmla="*/ 154454 w 716439"/>
                  <a:gd name="connsiteY3" fmla="*/ 381000 h 2927985"/>
                  <a:gd name="connsiteX4" fmla="*/ 118259 w 716439"/>
                  <a:gd name="connsiteY4" fmla="*/ 546735 h 2927985"/>
                  <a:gd name="connsiteX5" fmla="*/ 78254 w 716439"/>
                  <a:gd name="connsiteY5" fmla="*/ 670560 h 2927985"/>
                  <a:gd name="connsiteX6" fmla="*/ 40154 w 716439"/>
                  <a:gd name="connsiteY6" fmla="*/ 788670 h 2927985"/>
                  <a:gd name="connsiteX7" fmla="*/ 21104 w 716439"/>
                  <a:gd name="connsiteY7" fmla="*/ 864870 h 2927985"/>
                  <a:gd name="connsiteX8" fmla="*/ 3959 w 716439"/>
                  <a:gd name="connsiteY8" fmla="*/ 960120 h 2927985"/>
                  <a:gd name="connsiteX9" fmla="*/ 149 w 716439"/>
                  <a:gd name="connsiteY9" fmla="*/ 1053465 h 2927985"/>
                  <a:gd name="connsiteX10" fmla="*/ 2054 w 716439"/>
                  <a:gd name="connsiteY10" fmla="*/ 1120140 h 2927985"/>
                  <a:gd name="connsiteX11" fmla="*/ 13484 w 716439"/>
                  <a:gd name="connsiteY11" fmla="*/ 1179195 h 2927985"/>
                  <a:gd name="connsiteX12" fmla="*/ 57299 w 716439"/>
                  <a:gd name="connsiteY12" fmla="*/ 1247775 h 2927985"/>
                  <a:gd name="connsiteX13" fmla="*/ 122069 w 716439"/>
                  <a:gd name="connsiteY13" fmla="*/ 1346835 h 2927985"/>
                  <a:gd name="connsiteX14" fmla="*/ 264944 w 716439"/>
                  <a:gd name="connsiteY14" fmla="*/ 1524000 h 2927985"/>
                  <a:gd name="connsiteX15" fmla="*/ 365909 w 716439"/>
                  <a:gd name="connsiteY15" fmla="*/ 1663065 h 2927985"/>
                  <a:gd name="connsiteX16" fmla="*/ 457349 w 716439"/>
                  <a:gd name="connsiteY16" fmla="*/ 1796415 h 2927985"/>
                  <a:gd name="connsiteX17" fmla="*/ 508784 w 716439"/>
                  <a:gd name="connsiteY17" fmla="*/ 1885950 h 2927985"/>
                  <a:gd name="connsiteX18" fmla="*/ 564029 w 716439"/>
                  <a:gd name="connsiteY18" fmla="*/ 1986915 h 2927985"/>
                  <a:gd name="connsiteX19" fmla="*/ 611653 w 716439"/>
                  <a:gd name="connsiteY19" fmla="*/ 2093594 h 2927985"/>
                  <a:gd name="connsiteX20" fmla="*/ 661183 w 716439"/>
                  <a:gd name="connsiteY20" fmla="*/ 2242184 h 2927985"/>
                  <a:gd name="connsiteX21" fmla="*/ 689757 w 716439"/>
                  <a:gd name="connsiteY21" fmla="*/ 2371723 h 2927985"/>
                  <a:gd name="connsiteX22" fmla="*/ 706902 w 716439"/>
                  <a:gd name="connsiteY22" fmla="*/ 2480308 h 2927985"/>
                  <a:gd name="connsiteX23" fmla="*/ 716427 w 716439"/>
                  <a:gd name="connsiteY23" fmla="*/ 2625088 h 2927985"/>
                  <a:gd name="connsiteX24" fmla="*/ 708808 w 716439"/>
                  <a:gd name="connsiteY24" fmla="*/ 2737483 h 2927985"/>
                  <a:gd name="connsiteX25" fmla="*/ 674519 w 716439"/>
                  <a:gd name="connsiteY25" fmla="*/ 2927985 h 2927985"/>
                  <a:gd name="connsiteX0" fmla="*/ 156359 w 716443"/>
                  <a:gd name="connsiteY0" fmla="*/ 0 h 2927985"/>
                  <a:gd name="connsiteX1" fmla="*/ 179219 w 716443"/>
                  <a:gd name="connsiteY1" fmla="*/ 87630 h 2927985"/>
                  <a:gd name="connsiteX2" fmla="*/ 171599 w 716443"/>
                  <a:gd name="connsiteY2" fmla="*/ 241935 h 2927985"/>
                  <a:gd name="connsiteX3" fmla="*/ 154454 w 716443"/>
                  <a:gd name="connsiteY3" fmla="*/ 381000 h 2927985"/>
                  <a:gd name="connsiteX4" fmla="*/ 118259 w 716443"/>
                  <a:gd name="connsiteY4" fmla="*/ 546735 h 2927985"/>
                  <a:gd name="connsiteX5" fmla="*/ 78254 w 716443"/>
                  <a:gd name="connsiteY5" fmla="*/ 670560 h 2927985"/>
                  <a:gd name="connsiteX6" fmla="*/ 40154 w 716443"/>
                  <a:gd name="connsiteY6" fmla="*/ 788670 h 2927985"/>
                  <a:gd name="connsiteX7" fmla="*/ 21104 w 716443"/>
                  <a:gd name="connsiteY7" fmla="*/ 864870 h 2927985"/>
                  <a:gd name="connsiteX8" fmla="*/ 3959 w 716443"/>
                  <a:gd name="connsiteY8" fmla="*/ 960120 h 2927985"/>
                  <a:gd name="connsiteX9" fmla="*/ 149 w 716443"/>
                  <a:gd name="connsiteY9" fmla="*/ 1053465 h 2927985"/>
                  <a:gd name="connsiteX10" fmla="*/ 2054 w 716443"/>
                  <a:gd name="connsiteY10" fmla="*/ 1120140 h 2927985"/>
                  <a:gd name="connsiteX11" fmla="*/ 13484 w 716443"/>
                  <a:gd name="connsiteY11" fmla="*/ 1179195 h 2927985"/>
                  <a:gd name="connsiteX12" fmla="*/ 57299 w 716443"/>
                  <a:gd name="connsiteY12" fmla="*/ 1247775 h 2927985"/>
                  <a:gd name="connsiteX13" fmla="*/ 122069 w 716443"/>
                  <a:gd name="connsiteY13" fmla="*/ 1346835 h 2927985"/>
                  <a:gd name="connsiteX14" fmla="*/ 264944 w 716443"/>
                  <a:gd name="connsiteY14" fmla="*/ 1524000 h 2927985"/>
                  <a:gd name="connsiteX15" fmla="*/ 365909 w 716443"/>
                  <a:gd name="connsiteY15" fmla="*/ 1663065 h 2927985"/>
                  <a:gd name="connsiteX16" fmla="*/ 457349 w 716443"/>
                  <a:gd name="connsiteY16" fmla="*/ 1796415 h 2927985"/>
                  <a:gd name="connsiteX17" fmla="*/ 508784 w 716443"/>
                  <a:gd name="connsiteY17" fmla="*/ 1885950 h 2927985"/>
                  <a:gd name="connsiteX18" fmla="*/ 564029 w 716443"/>
                  <a:gd name="connsiteY18" fmla="*/ 1986915 h 2927985"/>
                  <a:gd name="connsiteX19" fmla="*/ 611653 w 716443"/>
                  <a:gd name="connsiteY19" fmla="*/ 2093594 h 2927985"/>
                  <a:gd name="connsiteX20" fmla="*/ 661183 w 716443"/>
                  <a:gd name="connsiteY20" fmla="*/ 2242184 h 2927985"/>
                  <a:gd name="connsiteX21" fmla="*/ 689757 w 716443"/>
                  <a:gd name="connsiteY21" fmla="*/ 2371723 h 2927985"/>
                  <a:gd name="connsiteX22" fmla="*/ 706902 w 716443"/>
                  <a:gd name="connsiteY22" fmla="*/ 2480308 h 2927985"/>
                  <a:gd name="connsiteX23" fmla="*/ 716427 w 716443"/>
                  <a:gd name="connsiteY23" fmla="*/ 2625088 h 2927985"/>
                  <a:gd name="connsiteX24" fmla="*/ 708808 w 716443"/>
                  <a:gd name="connsiteY24" fmla="*/ 2737483 h 2927985"/>
                  <a:gd name="connsiteX25" fmla="*/ 695473 w 716443"/>
                  <a:gd name="connsiteY25" fmla="*/ 2836543 h 2927985"/>
                  <a:gd name="connsiteX26" fmla="*/ 674519 w 716443"/>
                  <a:gd name="connsiteY26" fmla="*/ 2927985 h 292798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44039 w 716443"/>
                  <a:gd name="connsiteY26" fmla="*/ 3007995 h 3007995"/>
                  <a:gd name="connsiteX0" fmla="*/ 156359 w 716443"/>
                  <a:gd name="connsiteY0" fmla="*/ 0 h 3007995"/>
                  <a:gd name="connsiteX1" fmla="*/ 179219 w 716443"/>
                  <a:gd name="connsiteY1" fmla="*/ 87630 h 3007995"/>
                  <a:gd name="connsiteX2" fmla="*/ 171599 w 716443"/>
                  <a:gd name="connsiteY2" fmla="*/ 241935 h 3007995"/>
                  <a:gd name="connsiteX3" fmla="*/ 154454 w 716443"/>
                  <a:gd name="connsiteY3" fmla="*/ 381000 h 3007995"/>
                  <a:gd name="connsiteX4" fmla="*/ 118259 w 716443"/>
                  <a:gd name="connsiteY4" fmla="*/ 546735 h 3007995"/>
                  <a:gd name="connsiteX5" fmla="*/ 78254 w 716443"/>
                  <a:gd name="connsiteY5" fmla="*/ 670560 h 3007995"/>
                  <a:gd name="connsiteX6" fmla="*/ 40154 w 716443"/>
                  <a:gd name="connsiteY6" fmla="*/ 788670 h 3007995"/>
                  <a:gd name="connsiteX7" fmla="*/ 21104 w 716443"/>
                  <a:gd name="connsiteY7" fmla="*/ 864870 h 3007995"/>
                  <a:gd name="connsiteX8" fmla="*/ 3959 w 716443"/>
                  <a:gd name="connsiteY8" fmla="*/ 960120 h 3007995"/>
                  <a:gd name="connsiteX9" fmla="*/ 149 w 716443"/>
                  <a:gd name="connsiteY9" fmla="*/ 1053465 h 3007995"/>
                  <a:gd name="connsiteX10" fmla="*/ 2054 w 716443"/>
                  <a:gd name="connsiteY10" fmla="*/ 1120140 h 3007995"/>
                  <a:gd name="connsiteX11" fmla="*/ 13484 w 716443"/>
                  <a:gd name="connsiteY11" fmla="*/ 1179195 h 3007995"/>
                  <a:gd name="connsiteX12" fmla="*/ 57299 w 716443"/>
                  <a:gd name="connsiteY12" fmla="*/ 1247775 h 3007995"/>
                  <a:gd name="connsiteX13" fmla="*/ 122069 w 716443"/>
                  <a:gd name="connsiteY13" fmla="*/ 1346835 h 3007995"/>
                  <a:gd name="connsiteX14" fmla="*/ 264944 w 716443"/>
                  <a:gd name="connsiteY14" fmla="*/ 1524000 h 3007995"/>
                  <a:gd name="connsiteX15" fmla="*/ 365909 w 716443"/>
                  <a:gd name="connsiteY15" fmla="*/ 1663065 h 3007995"/>
                  <a:gd name="connsiteX16" fmla="*/ 457349 w 716443"/>
                  <a:gd name="connsiteY16" fmla="*/ 1796415 h 3007995"/>
                  <a:gd name="connsiteX17" fmla="*/ 508784 w 716443"/>
                  <a:gd name="connsiteY17" fmla="*/ 1885950 h 3007995"/>
                  <a:gd name="connsiteX18" fmla="*/ 564029 w 716443"/>
                  <a:gd name="connsiteY18" fmla="*/ 1986915 h 3007995"/>
                  <a:gd name="connsiteX19" fmla="*/ 611653 w 716443"/>
                  <a:gd name="connsiteY19" fmla="*/ 2093594 h 3007995"/>
                  <a:gd name="connsiteX20" fmla="*/ 661183 w 716443"/>
                  <a:gd name="connsiteY20" fmla="*/ 2242184 h 3007995"/>
                  <a:gd name="connsiteX21" fmla="*/ 689757 w 716443"/>
                  <a:gd name="connsiteY21" fmla="*/ 2371723 h 3007995"/>
                  <a:gd name="connsiteX22" fmla="*/ 706902 w 716443"/>
                  <a:gd name="connsiteY22" fmla="*/ 2480308 h 3007995"/>
                  <a:gd name="connsiteX23" fmla="*/ 716427 w 716443"/>
                  <a:gd name="connsiteY23" fmla="*/ 2625088 h 3007995"/>
                  <a:gd name="connsiteX24" fmla="*/ 708808 w 716443"/>
                  <a:gd name="connsiteY24" fmla="*/ 2737483 h 3007995"/>
                  <a:gd name="connsiteX25" fmla="*/ 695473 w 716443"/>
                  <a:gd name="connsiteY25" fmla="*/ 2836543 h 3007995"/>
                  <a:gd name="connsiteX26" fmla="*/ 668803 w 716443"/>
                  <a:gd name="connsiteY26" fmla="*/ 2941318 h 3007995"/>
                  <a:gd name="connsiteX27" fmla="*/ 644039 w 716443"/>
                  <a:gd name="connsiteY27" fmla="*/ 3007995 h 3007995"/>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577364 w 716443"/>
                  <a:gd name="connsiteY27" fmla="*/ 3158490 h 3158490"/>
                  <a:gd name="connsiteX0" fmla="*/ 156359 w 716443"/>
                  <a:gd name="connsiteY0" fmla="*/ 0 h 3158490"/>
                  <a:gd name="connsiteX1" fmla="*/ 179219 w 716443"/>
                  <a:gd name="connsiteY1" fmla="*/ 87630 h 3158490"/>
                  <a:gd name="connsiteX2" fmla="*/ 171599 w 716443"/>
                  <a:gd name="connsiteY2" fmla="*/ 241935 h 3158490"/>
                  <a:gd name="connsiteX3" fmla="*/ 154454 w 716443"/>
                  <a:gd name="connsiteY3" fmla="*/ 381000 h 3158490"/>
                  <a:gd name="connsiteX4" fmla="*/ 118259 w 716443"/>
                  <a:gd name="connsiteY4" fmla="*/ 546735 h 3158490"/>
                  <a:gd name="connsiteX5" fmla="*/ 78254 w 716443"/>
                  <a:gd name="connsiteY5" fmla="*/ 670560 h 3158490"/>
                  <a:gd name="connsiteX6" fmla="*/ 40154 w 716443"/>
                  <a:gd name="connsiteY6" fmla="*/ 788670 h 3158490"/>
                  <a:gd name="connsiteX7" fmla="*/ 21104 w 716443"/>
                  <a:gd name="connsiteY7" fmla="*/ 864870 h 3158490"/>
                  <a:gd name="connsiteX8" fmla="*/ 3959 w 716443"/>
                  <a:gd name="connsiteY8" fmla="*/ 960120 h 3158490"/>
                  <a:gd name="connsiteX9" fmla="*/ 149 w 716443"/>
                  <a:gd name="connsiteY9" fmla="*/ 1053465 h 3158490"/>
                  <a:gd name="connsiteX10" fmla="*/ 2054 w 716443"/>
                  <a:gd name="connsiteY10" fmla="*/ 1120140 h 3158490"/>
                  <a:gd name="connsiteX11" fmla="*/ 13484 w 716443"/>
                  <a:gd name="connsiteY11" fmla="*/ 1179195 h 3158490"/>
                  <a:gd name="connsiteX12" fmla="*/ 57299 w 716443"/>
                  <a:gd name="connsiteY12" fmla="*/ 1247775 h 3158490"/>
                  <a:gd name="connsiteX13" fmla="*/ 122069 w 716443"/>
                  <a:gd name="connsiteY13" fmla="*/ 1346835 h 3158490"/>
                  <a:gd name="connsiteX14" fmla="*/ 264944 w 716443"/>
                  <a:gd name="connsiteY14" fmla="*/ 1524000 h 3158490"/>
                  <a:gd name="connsiteX15" fmla="*/ 365909 w 716443"/>
                  <a:gd name="connsiteY15" fmla="*/ 1663065 h 3158490"/>
                  <a:gd name="connsiteX16" fmla="*/ 457349 w 716443"/>
                  <a:gd name="connsiteY16" fmla="*/ 1796415 h 3158490"/>
                  <a:gd name="connsiteX17" fmla="*/ 508784 w 716443"/>
                  <a:gd name="connsiteY17" fmla="*/ 1885950 h 3158490"/>
                  <a:gd name="connsiteX18" fmla="*/ 564029 w 716443"/>
                  <a:gd name="connsiteY18" fmla="*/ 1986915 h 3158490"/>
                  <a:gd name="connsiteX19" fmla="*/ 611653 w 716443"/>
                  <a:gd name="connsiteY19" fmla="*/ 2093594 h 3158490"/>
                  <a:gd name="connsiteX20" fmla="*/ 661183 w 716443"/>
                  <a:gd name="connsiteY20" fmla="*/ 2242184 h 3158490"/>
                  <a:gd name="connsiteX21" fmla="*/ 689757 w 716443"/>
                  <a:gd name="connsiteY21" fmla="*/ 2371723 h 3158490"/>
                  <a:gd name="connsiteX22" fmla="*/ 706902 w 716443"/>
                  <a:gd name="connsiteY22" fmla="*/ 2480308 h 3158490"/>
                  <a:gd name="connsiteX23" fmla="*/ 716427 w 716443"/>
                  <a:gd name="connsiteY23" fmla="*/ 2625088 h 3158490"/>
                  <a:gd name="connsiteX24" fmla="*/ 708808 w 716443"/>
                  <a:gd name="connsiteY24" fmla="*/ 2737483 h 3158490"/>
                  <a:gd name="connsiteX25" fmla="*/ 695473 w 716443"/>
                  <a:gd name="connsiteY25" fmla="*/ 2836543 h 3158490"/>
                  <a:gd name="connsiteX26" fmla="*/ 668803 w 716443"/>
                  <a:gd name="connsiteY26" fmla="*/ 2941318 h 3158490"/>
                  <a:gd name="connsiteX27" fmla="*/ 619273 w 716443"/>
                  <a:gd name="connsiteY27" fmla="*/ 3065142 h 3158490"/>
                  <a:gd name="connsiteX28" fmla="*/ 577364 w 716443"/>
                  <a:gd name="connsiteY28" fmla="*/ 3158490 h 3158490"/>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39264 w 716443"/>
                  <a:gd name="connsiteY28" fmla="*/ 3225165 h 3225165"/>
                  <a:gd name="connsiteX0" fmla="*/ 156359 w 716443"/>
                  <a:gd name="connsiteY0" fmla="*/ 0 h 3225165"/>
                  <a:gd name="connsiteX1" fmla="*/ 179219 w 716443"/>
                  <a:gd name="connsiteY1" fmla="*/ 87630 h 3225165"/>
                  <a:gd name="connsiteX2" fmla="*/ 171599 w 716443"/>
                  <a:gd name="connsiteY2" fmla="*/ 241935 h 3225165"/>
                  <a:gd name="connsiteX3" fmla="*/ 154454 w 716443"/>
                  <a:gd name="connsiteY3" fmla="*/ 381000 h 3225165"/>
                  <a:gd name="connsiteX4" fmla="*/ 118259 w 716443"/>
                  <a:gd name="connsiteY4" fmla="*/ 546735 h 3225165"/>
                  <a:gd name="connsiteX5" fmla="*/ 78254 w 716443"/>
                  <a:gd name="connsiteY5" fmla="*/ 670560 h 3225165"/>
                  <a:gd name="connsiteX6" fmla="*/ 40154 w 716443"/>
                  <a:gd name="connsiteY6" fmla="*/ 788670 h 3225165"/>
                  <a:gd name="connsiteX7" fmla="*/ 21104 w 716443"/>
                  <a:gd name="connsiteY7" fmla="*/ 864870 h 3225165"/>
                  <a:gd name="connsiteX8" fmla="*/ 3959 w 716443"/>
                  <a:gd name="connsiteY8" fmla="*/ 960120 h 3225165"/>
                  <a:gd name="connsiteX9" fmla="*/ 149 w 716443"/>
                  <a:gd name="connsiteY9" fmla="*/ 1053465 h 3225165"/>
                  <a:gd name="connsiteX10" fmla="*/ 2054 w 716443"/>
                  <a:gd name="connsiteY10" fmla="*/ 1120140 h 3225165"/>
                  <a:gd name="connsiteX11" fmla="*/ 13484 w 716443"/>
                  <a:gd name="connsiteY11" fmla="*/ 1179195 h 3225165"/>
                  <a:gd name="connsiteX12" fmla="*/ 57299 w 716443"/>
                  <a:gd name="connsiteY12" fmla="*/ 1247775 h 3225165"/>
                  <a:gd name="connsiteX13" fmla="*/ 122069 w 716443"/>
                  <a:gd name="connsiteY13" fmla="*/ 1346835 h 3225165"/>
                  <a:gd name="connsiteX14" fmla="*/ 264944 w 716443"/>
                  <a:gd name="connsiteY14" fmla="*/ 1524000 h 3225165"/>
                  <a:gd name="connsiteX15" fmla="*/ 365909 w 716443"/>
                  <a:gd name="connsiteY15" fmla="*/ 1663065 h 3225165"/>
                  <a:gd name="connsiteX16" fmla="*/ 457349 w 716443"/>
                  <a:gd name="connsiteY16" fmla="*/ 1796415 h 3225165"/>
                  <a:gd name="connsiteX17" fmla="*/ 508784 w 716443"/>
                  <a:gd name="connsiteY17" fmla="*/ 1885950 h 3225165"/>
                  <a:gd name="connsiteX18" fmla="*/ 564029 w 716443"/>
                  <a:gd name="connsiteY18" fmla="*/ 1986915 h 3225165"/>
                  <a:gd name="connsiteX19" fmla="*/ 611653 w 716443"/>
                  <a:gd name="connsiteY19" fmla="*/ 2093594 h 3225165"/>
                  <a:gd name="connsiteX20" fmla="*/ 661183 w 716443"/>
                  <a:gd name="connsiteY20" fmla="*/ 2242184 h 3225165"/>
                  <a:gd name="connsiteX21" fmla="*/ 689757 w 716443"/>
                  <a:gd name="connsiteY21" fmla="*/ 2371723 h 3225165"/>
                  <a:gd name="connsiteX22" fmla="*/ 706902 w 716443"/>
                  <a:gd name="connsiteY22" fmla="*/ 2480308 h 3225165"/>
                  <a:gd name="connsiteX23" fmla="*/ 716427 w 716443"/>
                  <a:gd name="connsiteY23" fmla="*/ 2625088 h 3225165"/>
                  <a:gd name="connsiteX24" fmla="*/ 708808 w 716443"/>
                  <a:gd name="connsiteY24" fmla="*/ 2737483 h 3225165"/>
                  <a:gd name="connsiteX25" fmla="*/ 695473 w 716443"/>
                  <a:gd name="connsiteY25" fmla="*/ 2836543 h 3225165"/>
                  <a:gd name="connsiteX26" fmla="*/ 668803 w 716443"/>
                  <a:gd name="connsiteY26" fmla="*/ 2941318 h 3225165"/>
                  <a:gd name="connsiteX27" fmla="*/ 619273 w 716443"/>
                  <a:gd name="connsiteY27" fmla="*/ 3065142 h 3225165"/>
                  <a:gd name="connsiteX28" fmla="*/ 575458 w 716443"/>
                  <a:gd name="connsiteY28" fmla="*/ 3150867 h 3225165"/>
                  <a:gd name="connsiteX29" fmla="*/ 539264 w 716443"/>
                  <a:gd name="connsiteY29" fmla="*/ 3225165 h 322516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390674 w 716443"/>
                  <a:gd name="connsiteY29" fmla="*/ 3419475 h 3419475"/>
                  <a:gd name="connsiteX0" fmla="*/ 156359 w 716443"/>
                  <a:gd name="connsiteY0" fmla="*/ 0 h 3419475"/>
                  <a:gd name="connsiteX1" fmla="*/ 179219 w 716443"/>
                  <a:gd name="connsiteY1" fmla="*/ 87630 h 3419475"/>
                  <a:gd name="connsiteX2" fmla="*/ 171599 w 716443"/>
                  <a:gd name="connsiteY2" fmla="*/ 241935 h 3419475"/>
                  <a:gd name="connsiteX3" fmla="*/ 154454 w 716443"/>
                  <a:gd name="connsiteY3" fmla="*/ 381000 h 3419475"/>
                  <a:gd name="connsiteX4" fmla="*/ 118259 w 716443"/>
                  <a:gd name="connsiteY4" fmla="*/ 546735 h 3419475"/>
                  <a:gd name="connsiteX5" fmla="*/ 78254 w 716443"/>
                  <a:gd name="connsiteY5" fmla="*/ 670560 h 3419475"/>
                  <a:gd name="connsiteX6" fmla="*/ 40154 w 716443"/>
                  <a:gd name="connsiteY6" fmla="*/ 788670 h 3419475"/>
                  <a:gd name="connsiteX7" fmla="*/ 21104 w 716443"/>
                  <a:gd name="connsiteY7" fmla="*/ 864870 h 3419475"/>
                  <a:gd name="connsiteX8" fmla="*/ 3959 w 716443"/>
                  <a:gd name="connsiteY8" fmla="*/ 960120 h 3419475"/>
                  <a:gd name="connsiteX9" fmla="*/ 149 w 716443"/>
                  <a:gd name="connsiteY9" fmla="*/ 1053465 h 3419475"/>
                  <a:gd name="connsiteX10" fmla="*/ 2054 w 716443"/>
                  <a:gd name="connsiteY10" fmla="*/ 1120140 h 3419475"/>
                  <a:gd name="connsiteX11" fmla="*/ 13484 w 716443"/>
                  <a:gd name="connsiteY11" fmla="*/ 1179195 h 3419475"/>
                  <a:gd name="connsiteX12" fmla="*/ 57299 w 716443"/>
                  <a:gd name="connsiteY12" fmla="*/ 1247775 h 3419475"/>
                  <a:gd name="connsiteX13" fmla="*/ 122069 w 716443"/>
                  <a:gd name="connsiteY13" fmla="*/ 1346835 h 3419475"/>
                  <a:gd name="connsiteX14" fmla="*/ 264944 w 716443"/>
                  <a:gd name="connsiteY14" fmla="*/ 1524000 h 3419475"/>
                  <a:gd name="connsiteX15" fmla="*/ 365909 w 716443"/>
                  <a:gd name="connsiteY15" fmla="*/ 1663065 h 3419475"/>
                  <a:gd name="connsiteX16" fmla="*/ 457349 w 716443"/>
                  <a:gd name="connsiteY16" fmla="*/ 1796415 h 3419475"/>
                  <a:gd name="connsiteX17" fmla="*/ 508784 w 716443"/>
                  <a:gd name="connsiteY17" fmla="*/ 1885950 h 3419475"/>
                  <a:gd name="connsiteX18" fmla="*/ 564029 w 716443"/>
                  <a:gd name="connsiteY18" fmla="*/ 1986915 h 3419475"/>
                  <a:gd name="connsiteX19" fmla="*/ 611653 w 716443"/>
                  <a:gd name="connsiteY19" fmla="*/ 2093594 h 3419475"/>
                  <a:gd name="connsiteX20" fmla="*/ 661183 w 716443"/>
                  <a:gd name="connsiteY20" fmla="*/ 2242184 h 3419475"/>
                  <a:gd name="connsiteX21" fmla="*/ 689757 w 716443"/>
                  <a:gd name="connsiteY21" fmla="*/ 2371723 h 3419475"/>
                  <a:gd name="connsiteX22" fmla="*/ 706902 w 716443"/>
                  <a:gd name="connsiteY22" fmla="*/ 2480308 h 3419475"/>
                  <a:gd name="connsiteX23" fmla="*/ 716427 w 716443"/>
                  <a:gd name="connsiteY23" fmla="*/ 2625088 h 3419475"/>
                  <a:gd name="connsiteX24" fmla="*/ 708808 w 716443"/>
                  <a:gd name="connsiteY24" fmla="*/ 2737483 h 3419475"/>
                  <a:gd name="connsiteX25" fmla="*/ 695473 w 716443"/>
                  <a:gd name="connsiteY25" fmla="*/ 2836543 h 3419475"/>
                  <a:gd name="connsiteX26" fmla="*/ 668803 w 716443"/>
                  <a:gd name="connsiteY26" fmla="*/ 2941318 h 3419475"/>
                  <a:gd name="connsiteX27" fmla="*/ 619273 w 716443"/>
                  <a:gd name="connsiteY27" fmla="*/ 3065142 h 3419475"/>
                  <a:gd name="connsiteX28" fmla="*/ 575458 w 716443"/>
                  <a:gd name="connsiteY28" fmla="*/ 3150867 h 3419475"/>
                  <a:gd name="connsiteX29" fmla="*/ 476398 w 716443"/>
                  <a:gd name="connsiteY29" fmla="*/ 3299457 h 3419475"/>
                  <a:gd name="connsiteX30" fmla="*/ 390674 w 716443"/>
                  <a:gd name="connsiteY30" fmla="*/ 3419475 h 341947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148739 w 716443"/>
                  <a:gd name="connsiteY30" fmla="*/ 3682365 h 3682365"/>
                  <a:gd name="connsiteX0" fmla="*/ 156359 w 716443"/>
                  <a:gd name="connsiteY0" fmla="*/ 0 h 3682365"/>
                  <a:gd name="connsiteX1" fmla="*/ 179219 w 716443"/>
                  <a:gd name="connsiteY1" fmla="*/ 87630 h 3682365"/>
                  <a:gd name="connsiteX2" fmla="*/ 171599 w 716443"/>
                  <a:gd name="connsiteY2" fmla="*/ 241935 h 3682365"/>
                  <a:gd name="connsiteX3" fmla="*/ 154454 w 716443"/>
                  <a:gd name="connsiteY3" fmla="*/ 381000 h 3682365"/>
                  <a:gd name="connsiteX4" fmla="*/ 118259 w 716443"/>
                  <a:gd name="connsiteY4" fmla="*/ 546735 h 3682365"/>
                  <a:gd name="connsiteX5" fmla="*/ 78254 w 716443"/>
                  <a:gd name="connsiteY5" fmla="*/ 670560 h 3682365"/>
                  <a:gd name="connsiteX6" fmla="*/ 40154 w 716443"/>
                  <a:gd name="connsiteY6" fmla="*/ 788670 h 3682365"/>
                  <a:gd name="connsiteX7" fmla="*/ 21104 w 716443"/>
                  <a:gd name="connsiteY7" fmla="*/ 864870 h 3682365"/>
                  <a:gd name="connsiteX8" fmla="*/ 3959 w 716443"/>
                  <a:gd name="connsiteY8" fmla="*/ 960120 h 3682365"/>
                  <a:gd name="connsiteX9" fmla="*/ 149 w 716443"/>
                  <a:gd name="connsiteY9" fmla="*/ 1053465 h 3682365"/>
                  <a:gd name="connsiteX10" fmla="*/ 2054 w 716443"/>
                  <a:gd name="connsiteY10" fmla="*/ 1120140 h 3682365"/>
                  <a:gd name="connsiteX11" fmla="*/ 13484 w 716443"/>
                  <a:gd name="connsiteY11" fmla="*/ 1179195 h 3682365"/>
                  <a:gd name="connsiteX12" fmla="*/ 57299 w 716443"/>
                  <a:gd name="connsiteY12" fmla="*/ 1247775 h 3682365"/>
                  <a:gd name="connsiteX13" fmla="*/ 122069 w 716443"/>
                  <a:gd name="connsiteY13" fmla="*/ 1346835 h 3682365"/>
                  <a:gd name="connsiteX14" fmla="*/ 264944 w 716443"/>
                  <a:gd name="connsiteY14" fmla="*/ 1524000 h 3682365"/>
                  <a:gd name="connsiteX15" fmla="*/ 365909 w 716443"/>
                  <a:gd name="connsiteY15" fmla="*/ 1663065 h 3682365"/>
                  <a:gd name="connsiteX16" fmla="*/ 457349 w 716443"/>
                  <a:gd name="connsiteY16" fmla="*/ 1796415 h 3682365"/>
                  <a:gd name="connsiteX17" fmla="*/ 508784 w 716443"/>
                  <a:gd name="connsiteY17" fmla="*/ 1885950 h 3682365"/>
                  <a:gd name="connsiteX18" fmla="*/ 564029 w 716443"/>
                  <a:gd name="connsiteY18" fmla="*/ 1986915 h 3682365"/>
                  <a:gd name="connsiteX19" fmla="*/ 611653 w 716443"/>
                  <a:gd name="connsiteY19" fmla="*/ 2093594 h 3682365"/>
                  <a:gd name="connsiteX20" fmla="*/ 661183 w 716443"/>
                  <a:gd name="connsiteY20" fmla="*/ 2242184 h 3682365"/>
                  <a:gd name="connsiteX21" fmla="*/ 689757 w 716443"/>
                  <a:gd name="connsiteY21" fmla="*/ 2371723 h 3682365"/>
                  <a:gd name="connsiteX22" fmla="*/ 706902 w 716443"/>
                  <a:gd name="connsiteY22" fmla="*/ 2480308 h 3682365"/>
                  <a:gd name="connsiteX23" fmla="*/ 716427 w 716443"/>
                  <a:gd name="connsiteY23" fmla="*/ 2625088 h 3682365"/>
                  <a:gd name="connsiteX24" fmla="*/ 708808 w 716443"/>
                  <a:gd name="connsiteY24" fmla="*/ 2737483 h 3682365"/>
                  <a:gd name="connsiteX25" fmla="*/ 695473 w 716443"/>
                  <a:gd name="connsiteY25" fmla="*/ 2836543 h 3682365"/>
                  <a:gd name="connsiteX26" fmla="*/ 668803 w 716443"/>
                  <a:gd name="connsiteY26" fmla="*/ 2941318 h 3682365"/>
                  <a:gd name="connsiteX27" fmla="*/ 619273 w 716443"/>
                  <a:gd name="connsiteY27" fmla="*/ 3065142 h 3682365"/>
                  <a:gd name="connsiteX28" fmla="*/ 575458 w 716443"/>
                  <a:gd name="connsiteY28" fmla="*/ 3150867 h 3682365"/>
                  <a:gd name="connsiteX29" fmla="*/ 476398 w 716443"/>
                  <a:gd name="connsiteY29" fmla="*/ 3299457 h 3682365"/>
                  <a:gd name="connsiteX30" fmla="*/ 236368 w 716443"/>
                  <a:gd name="connsiteY30" fmla="*/ 3579492 h 3682365"/>
                  <a:gd name="connsiteX31" fmla="*/ 148739 w 716443"/>
                  <a:gd name="connsiteY31" fmla="*/ 3682365 h 3682365"/>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36368 w 716443"/>
                  <a:gd name="connsiteY30" fmla="*/ 357949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76398 w 716443"/>
                  <a:gd name="connsiteY29" fmla="*/ 3299457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57299 w 716443"/>
                  <a:gd name="connsiteY31" fmla="*/ 3798570 h 3798570"/>
                  <a:gd name="connsiteX0" fmla="*/ 156359 w 716443"/>
                  <a:gd name="connsiteY0" fmla="*/ 0 h 3798570"/>
                  <a:gd name="connsiteX1" fmla="*/ 179219 w 716443"/>
                  <a:gd name="connsiteY1" fmla="*/ 87630 h 3798570"/>
                  <a:gd name="connsiteX2" fmla="*/ 171599 w 716443"/>
                  <a:gd name="connsiteY2" fmla="*/ 241935 h 3798570"/>
                  <a:gd name="connsiteX3" fmla="*/ 154454 w 716443"/>
                  <a:gd name="connsiteY3" fmla="*/ 381000 h 3798570"/>
                  <a:gd name="connsiteX4" fmla="*/ 118259 w 716443"/>
                  <a:gd name="connsiteY4" fmla="*/ 546735 h 3798570"/>
                  <a:gd name="connsiteX5" fmla="*/ 78254 w 716443"/>
                  <a:gd name="connsiteY5" fmla="*/ 670560 h 3798570"/>
                  <a:gd name="connsiteX6" fmla="*/ 40154 w 716443"/>
                  <a:gd name="connsiteY6" fmla="*/ 788670 h 3798570"/>
                  <a:gd name="connsiteX7" fmla="*/ 21104 w 716443"/>
                  <a:gd name="connsiteY7" fmla="*/ 864870 h 3798570"/>
                  <a:gd name="connsiteX8" fmla="*/ 3959 w 716443"/>
                  <a:gd name="connsiteY8" fmla="*/ 960120 h 3798570"/>
                  <a:gd name="connsiteX9" fmla="*/ 149 w 716443"/>
                  <a:gd name="connsiteY9" fmla="*/ 1053465 h 3798570"/>
                  <a:gd name="connsiteX10" fmla="*/ 2054 w 716443"/>
                  <a:gd name="connsiteY10" fmla="*/ 1120140 h 3798570"/>
                  <a:gd name="connsiteX11" fmla="*/ 13484 w 716443"/>
                  <a:gd name="connsiteY11" fmla="*/ 1179195 h 3798570"/>
                  <a:gd name="connsiteX12" fmla="*/ 57299 w 716443"/>
                  <a:gd name="connsiteY12" fmla="*/ 1247775 h 3798570"/>
                  <a:gd name="connsiteX13" fmla="*/ 122069 w 716443"/>
                  <a:gd name="connsiteY13" fmla="*/ 1346835 h 3798570"/>
                  <a:gd name="connsiteX14" fmla="*/ 264944 w 716443"/>
                  <a:gd name="connsiteY14" fmla="*/ 1524000 h 3798570"/>
                  <a:gd name="connsiteX15" fmla="*/ 365909 w 716443"/>
                  <a:gd name="connsiteY15" fmla="*/ 1663065 h 3798570"/>
                  <a:gd name="connsiteX16" fmla="*/ 457349 w 716443"/>
                  <a:gd name="connsiteY16" fmla="*/ 1796415 h 3798570"/>
                  <a:gd name="connsiteX17" fmla="*/ 508784 w 716443"/>
                  <a:gd name="connsiteY17" fmla="*/ 1885950 h 3798570"/>
                  <a:gd name="connsiteX18" fmla="*/ 564029 w 716443"/>
                  <a:gd name="connsiteY18" fmla="*/ 1986915 h 3798570"/>
                  <a:gd name="connsiteX19" fmla="*/ 611653 w 716443"/>
                  <a:gd name="connsiteY19" fmla="*/ 2093594 h 3798570"/>
                  <a:gd name="connsiteX20" fmla="*/ 661183 w 716443"/>
                  <a:gd name="connsiteY20" fmla="*/ 2242184 h 3798570"/>
                  <a:gd name="connsiteX21" fmla="*/ 689757 w 716443"/>
                  <a:gd name="connsiteY21" fmla="*/ 2371723 h 3798570"/>
                  <a:gd name="connsiteX22" fmla="*/ 706902 w 716443"/>
                  <a:gd name="connsiteY22" fmla="*/ 2480308 h 3798570"/>
                  <a:gd name="connsiteX23" fmla="*/ 716427 w 716443"/>
                  <a:gd name="connsiteY23" fmla="*/ 2625088 h 3798570"/>
                  <a:gd name="connsiteX24" fmla="*/ 708808 w 716443"/>
                  <a:gd name="connsiteY24" fmla="*/ 2737483 h 3798570"/>
                  <a:gd name="connsiteX25" fmla="*/ 695473 w 716443"/>
                  <a:gd name="connsiteY25" fmla="*/ 2836543 h 3798570"/>
                  <a:gd name="connsiteX26" fmla="*/ 668803 w 716443"/>
                  <a:gd name="connsiteY26" fmla="*/ 2941318 h 3798570"/>
                  <a:gd name="connsiteX27" fmla="*/ 619273 w 716443"/>
                  <a:gd name="connsiteY27" fmla="*/ 3065142 h 3798570"/>
                  <a:gd name="connsiteX28" fmla="*/ 575458 w 716443"/>
                  <a:gd name="connsiteY28" fmla="*/ 3150867 h 3798570"/>
                  <a:gd name="connsiteX29" fmla="*/ 482113 w 716443"/>
                  <a:gd name="connsiteY29" fmla="*/ 3305172 h 3798570"/>
                  <a:gd name="connsiteX30" fmla="*/ 245893 w 716443"/>
                  <a:gd name="connsiteY30" fmla="*/ 3587112 h 3798570"/>
                  <a:gd name="connsiteX31" fmla="*/ 95398 w 716443"/>
                  <a:gd name="connsiteY31" fmla="*/ 3752846 h 3798570"/>
                  <a:gd name="connsiteX32" fmla="*/ 57299 w 716443"/>
                  <a:gd name="connsiteY32" fmla="*/ 3798570 h 379857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2054 w 716443"/>
                  <a:gd name="connsiteY32" fmla="*/ 3878580 h 3878580"/>
                  <a:gd name="connsiteX0" fmla="*/ 156359 w 716443"/>
                  <a:gd name="connsiteY0" fmla="*/ 0 h 3878580"/>
                  <a:gd name="connsiteX1" fmla="*/ 179219 w 716443"/>
                  <a:gd name="connsiteY1" fmla="*/ 87630 h 3878580"/>
                  <a:gd name="connsiteX2" fmla="*/ 171599 w 716443"/>
                  <a:gd name="connsiteY2" fmla="*/ 241935 h 3878580"/>
                  <a:gd name="connsiteX3" fmla="*/ 154454 w 716443"/>
                  <a:gd name="connsiteY3" fmla="*/ 381000 h 3878580"/>
                  <a:gd name="connsiteX4" fmla="*/ 118259 w 716443"/>
                  <a:gd name="connsiteY4" fmla="*/ 546735 h 3878580"/>
                  <a:gd name="connsiteX5" fmla="*/ 78254 w 716443"/>
                  <a:gd name="connsiteY5" fmla="*/ 670560 h 3878580"/>
                  <a:gd name="connsiteX6" fmla="*/ 40154 w 716443"/>
                  <a:gd name="connsiteY6" fmla="*/ 788670 h 3878580"/>
                  <a:gd name="connsiteX7" fmla="*/ 21104 w 716443"/>
                  <a:gd name="connsiteY7" fmla="*/ 864870 h 3878580"/>
                  <a:gd name="connsiteX8" fmla="*/ 3959 w 716443"/>
                  <a:gd name="connsiteY8" fmla="*/ 960120 h 3878580"/>
                  <a:gd name="connsiteX9" fmla="*/ 149 w 716443"/>
                  <a:gd name="connsiteY9" fmla="*/ 1053465 h 3878580"/>
                  <a:gd name="connsiteX10" fmla="*/ 2054 w 716443"/>
                  <a:gd name="connsiteY10" fmla="*/ 1120140 h 3878580"/>
                  <a:gd name="connsiteX11" fmla="*/ 13484 w 716443"/>
                  <a:gd name="connsiteY11" fmla="*/ 1179195 h 3878580"/>
                  <a:gd name="connsiteX12" fmla="*/ 57299 w 716443"/>
                  <a:gd name="connsiteY12" fmla="*/ 1247775 h 3878580"/>
                  <a:gd name="connsiteX13" fmla="*/ 122069 w 716443"/>
                  <a:gd name="connsiteY13" fmla="*/ 1346835 h 3878580"/>
                  <a:gd name="connsiteX14" fmla="*/ 264944 w 716443"/>
                  <a:gd name="connsiteY14" fmla="*/ 1524000 h 3878580"/>
                  <a:gd name="connsiteX15" fmla="*/ 365909 w 716443"/>
                  <a:gd name="connsiteY15" fmla="*/ 1663065 h 3878580"/>
                  <a:gd name="connsiteX16" fmla="*/ 457349 w 716443"/>
                  <a:gd name="connsiteY16" fmla="*/ 1796415 h 3878580"/>
                  <a:gd name="connsiteX17" fmla="*/ 508784 w 716443"/>
                  <a:gd name="connsiteY17" fmla="*/ 1885950 h 3878580"/>
                  <a:gd name="connsiteX18" fmla="*/ 564029 w 716443"/>
                  <a:gd name="connsiteY18" fmla="*/ 1986915 h 3878580"/>
                  <a:gd name="connsiteX19" fmla="*/ 611653 w 716443"/>
                  <a:gd name="connsiteY19" fmla="*/ 2093594 h 3878580"/>
                  <a:gd name="connsiteX20" fmla="*/ 661183 w 716443"/>
                  <a:gd name="connsiteY20" fmla="*/ 2242184 h 3878580"/>
                  <a:gd name="connsiteX21" fmla="*/ 689757 w 716443"/>
                  <a:gd name="connsiteY21" fmla="*/ 2371723 h 3878580"/>
                  <a:gd name="connsiteX22" fmla="*/ 706902 w 716443"/>
                  <a:gd name="connsiteY22" fmla="*/ 2480308 h 3878580"/>
                  <a:gd name="connsiteX23" fmla="*/ 716427 w 716443"/>
                  <a:gd name="connsiteY23" fmla="*/ 2625088 h 3878580"/>
                  <a:gd name="connsiteX24" fmla="*/ 708808 w 716443"/>
                  <a:gd name="connsiteY24" fmla="*/ 2737483 h 3878580"/>
                  <a:gd name="connsiteX25" fmla="*/ 695473 w 716443"/>
                  <a:gd name="connsiteY25" fmla="*/ 2836543 h 3878580"/>
                  <a:gd name="connsiteX26" fmla="*/ 668803 w 716443"/>
                  <a:gd name="connsiteY26" fmla="*/ 2941318 h 3878580"/>
                  <a:gd name="connsiteX27" fmla="*/ 619273 w 716443"/>
                  <a:gd name="connsiteY27" fmla="*/ 3065142 h 3878580"/>
                  <a:gd name="connsiteX28" fmla="*/ 575458 w 716443"/>
                  <a:gd name="connsiteY28" fmla="*/ 3150867 h 3878580"/>
                  <a:gd name="connsiteX29" fmla="*/ 482113 w 716443"/>
                  <a:gd name="connsiteY29" fmla="*/ 3305172 h 3878580"/>
                  <a:gd name="connsiteX30" fmla="*/ 245893 w 716443"/>
                  <a:gd name="connsiteY30" fmla="*/ 3587112 h 3878580"/>
                  <a:gd name="connsiteX31" fmla="*/ 95398 w 716443"/>
                  <a:gd name="connsiteY31" fmla="*/ 3752846 h 3878580"/>
                  <a:gd name="connsiteX32" fmla="*/ 55393 w 716443"/>
                  <a:gd name="connsiteY32" fmla="*/ 3806186 h 3878580"/>
                  <a:gd name="connsiteX33" fmla="*/ 2054 w 716443"/>
                  <a:gd name="connsiteY33" fmla="*/ 3878580 h 3878580"/>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0 w 758204"/>
                  <a:gd name="connsiteY33" fmla="*/ 3975735 h 3975735"/>
                  <a:gd name="connsiteX0" fmla="*/ 198120 w 758204"/>
                  <a:gd name="connsiteY0" fmla="*/ 0 h 3975735"/>
                  <a:gd name="connsiteX1" fmla="*/ 220980 w 758204"/>
                  <a:gd name="connsiteY1" fmla="*/ 87630 h 3975735"/>
                  <a:gd name="connsiteX2" fmla="*/ 213360 w 758204"/>
                  <a:gd name="connsiteY2" fmla="*/ 241935 h 3975735"/>
                  <a:gd name="connsiteX3" fmla="*/ 196215 w 758204"/>
                  <a:gd name="connsiteY3" fmla="*/ 381000 h 3975735"/>
                  <a:gd name="connsiteX4" fmla="*/ 160020 w 758204"/>
                  <a:gd name="connsiteY4" fmla="*/ 546735 h 3975735"/>
                  <a:gd name="connsiteX5" fmla="*/ 120015 w 758204"/>
                  <a:gd name="connsiteY5" fmla="*/ 670560 h 3975735"/>
                  <a:gd name="connsiteX6" fmla="*/ 81915 w 758204"/>
                  <a:gd name="connsiteY6" fmla="*/ 788670 h 3975735"/>
                  <a:gd name="connsiteX7" fmla="*/ 62865 w 758204"/>
                  <a:gd name="connsiteY7" fmla="*/ 864870 h 3975735"/>
                  <a:gd name="connsiteX8" fmla="*/ 45720 w 758204"/>
                  <a:gd name="connsiteY8" fmla="*/ 960120 h 3975735"/>
                  <a:gd name="connsiteX9" fmla="*/ 41910 w 758204"/>
                  <a:gd name="connsiteY9" fmla="*/ 1053465 h 3975735"/>
                  <a:gd name="connsiteX10" fmla="*/ 43815 w 758204"/>
                  <a:gd name="connsiteY10" fmla="*/ 1120140 h 3975735"/>
                  <a:gd name="connsiteX11" fmla="*/ 55245 w 758204"/>
                  <a:gd name="connsiteY11" fmla="*/ 1179195 h 3975735"/>
                  <a:gd name="connsiteX12" fmla="*/ 99060 w 758204"/>
                  <a:gd name="connsiteY12" fmla="*/ 1247775 h 3975735"/>
                  <a:gd name="connsiteX13" fmla="*/ 163830 w 758204"/>
                  <a:gd name="connsiteY13" fmla="*/ 1346835 h 3975735"/>
                  <a:gd name="connsiteX14" fmla="*/ 306705 w 758204"/>
                  <a:gd name="connsiteY14" fmla="*/ 1524000 h 3975735"/>
                  <a:gd name="connsiteX15" fmla="*/ 407670 w 758204"/>
                  <a:gd name="connsiteY15" fmla="*/ 1663065 h 3975735"/>
                  <a:gd name="connsiteX16" fmla="*/ 499110 w 758204"/>
                  <a:gd name="connsiteY16" fmla="*/ 1796415 h 3975735"/>
                  <a:gd name="connsiteX17" fmla="*/ 550545 w 758204"/>
                  <a:gd name="connsiteY17" fmla="*/ 1885950 h 3975735"/>
                  <a:gd name="connsiteX18" fmla="*/ 605790 w 758204"/>
                  <a:gd name="connsiteY18" fmla="*/ 1986915 h 3975735"/>
                  <a:gd name="connsiteX19" fmla="*/ 653414 w 758204"/>
                  <a:gd name="connsiteY19" fmla="*/ 2093594 h 3975735"/>
                  <a:gd name="connsiteX20" fmla="*/ 702944 w 758204"/>
                  <a:gd name="connsiteY20" fmla="*/ 2242184 h 3975735"/>
                  <a:gd name="connsiteX21" fmla="*/ 731518 w 758204"/>
                  <a:gd name="connsiteY21" fmla="*/ 2371723 h 3975735"/>
                  <a:gd name="connsiteX22" fmla="*/ 748663 w 758204"/>
                  <a:gd name="connsiteY22" fmla="*/ 2480308 h 3975735"/>
                  <a:gd name="connsiteX23" fmla="*/ 758188 w 758204"/>
                  <a:gd name="connsiteY23" fmla="*/ 2625088 h 3975735"/>
                  <a:gd name="connsiteX24" fmla="*/ 750569 w 758204"/>
                  <a:gd name="connsiteY24" fmla="*/ 2737483 h 3975735"/>
                  <a:gd name="connsiteX25" fmla="*/ 737234 w 758204"/>
                  <a:gd name="connsiteY25" fmla="*/ 2836543 h 3975735"/>
                  <a:gd name="connsiteX26" fmla="*/ 710564 w 758204"/>
                  <a:gd name="connsiteY26" fmla="*/ 2941318 h 3975735"/>
                  <a:gd name="connsiteX27" fmla="*/ 661034 w 758204"/>
                  <a:gd name="connsiteY27" fmla="*/ 3065142 h 3975735"/>
                  <a:gd name="connsiteX28" fmla="*/ 617219 w 758204"/>
                  <a:gd name="connsiteY28" fmla="*/ 3150867 h 3975735"/>
                  <a:gd name="connsiteX29" fmla="*/ 523874 w 758204"/>
                  <a:gd name="connsiteY29" fmla="*/ 3305172 h 3975735"/>
                  <a:gd name="connsiteX30" fmla="*/ 287654 w 758204"/>
                  <a:gd name="connsiteY30" fmla="*/ 3587112 h 3975735"/>
                  <a:gd name="connsiteX31" fmla="*/ 137159 w 758204"/>
                  <a:gd name="connsiteY31" fmla="*/ 3752846 h 3975735"/>
                  <a:gd name="connsiteX32" fmla="*/ 97154 w 758204"/>
                  <a:gd name="connsiteY32" fmla="*/ 3806186 h 3975735"/>
                  <a:gd name="connsiteX33" fmla="*/ 13334 w 758204"/>
                  <a:gd name="connsiteY33" fmla="*/ 3941441 h 3975735"/>
                  <a:gd name="connsiteX34" fmla="*/ 0 w 758204"/>
                  <a:gd name="connsiteY34" fmla="*/ 3975735 h 397573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0 w 802019"/>
                  <a:gd name="connsiteY34"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19050 w 802019"/>
                  <a:gd name="connsiteY34" fmla="*/ 4086221 h 4154805"/>
                  <a:gd name="connsiteX35" fmla="*/ 0 w 802019"/>
                  <a:gd name="connsiteY35" fmla="*/ 4154805 h 4154805"/>
                  <a:gd name="connsiteX0" fmla="*/ 241935 w 802019"/>
                  <a:gd name="connsiteY0" fmla="*/ 0 h 4154805"/>
                  <a:gd name="connsiteX1" fmla="*/ 264795 w 802019"/>
                  <a:gd name="connsiteY1" fmla="*/ 87630 h 4154805"/>
                  <a:gd name="connsiteX2" fmla="*/ 257175 w 802019"/>
                  <a:gd name="connsiteY2" fmla="*/ 241935 h 4154805"/>
                  <a:gd name="connsiteX3" fmla="*/ 240030 w 802019"/>
                  <a:gd name="connsiteY3" fmla="*/ 381000 h 4154805"/>
                  <a:gd name="connsiteX4" fmla="*/ 203835 w 802019"/>
                  <a:gd name="connsiteY4" fmla="*/ 546735 h 4154805"/>
                  <a:gd name="connsiteX5" fmla="*/ 163830 w 802019"/>
                  <a:gd name="connsiteY5" fmla="*/ 670560 h 4154805"/>
                  <a:gd name="connsiteX6" fmla="*/ 125730 w 802019"/>
                  <a:gd name="connsiteY6" fmla="*/ 788670 h 4154805"/>
                  <a:gd name="connsiteX7" fmla="*/ 106680 w 802019"/>
                  <a:gd name="connsiteY7" fmla="*/ 864870 h 4154805"/>
                  <a:gd name="connsiteX8" fmla="*/ 89535 w 802019"/>
                  <a:gd name="connsiteY8" fmla="*/ 960120 h 4154805"/>
                  <a:gd name="connsiteX9" fmla="*/ 85725 w 802019"/>
                  <a:gd name="connsiteY9" fmla="*/ 1053465 h 4154805"/>
                  <a:gd name="connsiteX10" fmla="*/ 87630 w 802019"/>
                  <a:gd name="connsiteY10" fmla="*/ 1120140 h 4154805"/>
                  <a:gd name="connsiteX11" fmla="*/ 99060 w 802019"/>
                  <a:gd name="connsiteY11" fmla="*/ 1179195 h 4154805"/>
                  <a:gd name="connsiteX12" fmla="*/ 142875 w 802019"/>
                  <a:gd name="connsiteY12" fmla="*/ 1247775 h 4154805"/>
                  <a:gd name="connsiteX13" fmla="*/ 207645 w 802019"/>
                  <a:gd name="connsiteY13" fmla="*/ 1346835 h 4154805"/>
                  <a:gd name="connsiteX14" fmla="*/ 350520 w 802019"/>
                  <a:gd name="connsiteY14" fmla="*/ 1524000 h 4154805"/>
                  <a:gd name="connsiteX15" fmla="*/ 451485 w 802019"/>
                  <a:gd name="connsiteY15" fmla="*/ 1663065 h 4154805"/>
                  <a:gd name="connsiteX16" fmla="*/ 542925 w 802019"/>
                  <a:gd name="connsiteY16" fmla="*/ 1796415 h 4154805"/>
                  <a:gd name="connsiteX17" fmla="*/ 594360 w 802019"/>
                  <a:gd name="connsiteY17" fmla="*/ 1885950 h 4154805"/>
                  <a:gd name="connsiteX18" fmla="*/ 649605 w 802019"/>
                  <a:gd name="connsiteY18" fmla="*/ 1986915 h 4154805"/>
                  <a:gd name="connsiteX19" fmla="*/ 697229 w 802019"/>
                  <a:gd name="connsiteY19" fmla="*/ 2093594 h 4154805"/>
                  <a:gd name="connsiteX20" fmla="*/ 746759 w 802019"/>
                  <a:gd name="connsiteY20" fmla="*/ 2242184 h 4154805"/>
                  <a:gd name="connsiteX21" fmla="*/ 775333 w 802019"/>
                  <a:gd name="connsiteY21" fmla="*/ 2371723 h 4154805"/>
                  <a:gd name="connsiteX22" fmla="*/ 792478 w 802019"/>
                  <a:gd name="connsiteY22" fmla="*/ 2480308 h 4154805"/>
                  <a:gd name="connsiteX23" fmla="*/ 802003 w 802019"/>
                  <a:gd name="connsiteY23" fmla="*/ 2625088 h 4154805"/>
                  <a:gd name="connsiteX24" fmla="*/ 794384 w 802019"/>
                  <a:gd name="connsiteY24" fmla="*/ 2737483 h 4154805"/>
                  <a:gd name="connsiteX25" fmla="*/ 781049 w 802019"/>
                  <a:gd name="connsiteY25" fmla="*/ 2836543 h 4154805"/>
                  <a:gd name="connsiteX26" fmla="*/ 754379 w 802019"/>
                  <a:gd name="connsiteY26" fmla="*/ 2941318 h 4154805"/>
                  <a:gd name="connsiteX27" fmla="*/ 704849 w 802019"/>
                  <a:gd name="connsiteY27" fmla="*/ 3065142 h 4154805"/>
                  <a:gd name="connsiteX28" fmla="*/ 661034 w 802019"/>
                  <a:gd name="connsiteY28" fmla="*/ 3150867 h 4154805"/>
                  <a:gd name="connsiteX29" fmla="*/ 567689 w 802019"/>
                  <a:gd name="connsiteY29" fmla="*/ 3305172 h 4154805"/>
                  <a:gd name="connsiteX30" fmla="*/ 331469 w 802019"/>
                  <a:gd name="connsiteY30" fmla="*/ 3587112 h 4154805"/>
                  <a:gd name="connsiteX31" fmla="*/ 180974 w 802019"/>
                  <a:gd name="connsiteY31" fmla="*/ 3752846 h 4154805"/>
                  <a:gd name="connsiteX32" fmla="*/ 140969 w 802019"/>
                  <a:gd name="connsiteY32" fmla="*/ 3806186 h 4154805"/>
                  <a:gd name="connsiteX33" fmla="*/ 57149 w 802019"/>
                  <a:gd name="connsiteY33" fmla="*/ 3941441 h 4154805"/>
                  <a:gd name="connsiteX34" fmla="*/ 5715 w 802019"/>
                  <a:gd name="connsiteY34" fmla="*/ 4082411 h 4154805"/>
                  <a:gd name="connsiteX35" fmla="*/ 0 w 802019"/>
                  <a:gd name="connsiteY35" fmla="*/ 4154805 h 4154805"/>
                  <a:gd name="connsiteX0" fmla="*/ 237847 w 797931"/>
                  <a:gd name="connsiteY0" fmla="*/ 0 h 4299585"/>
                  <a:gd name="connsiteX1" fmla="*/ 260707 w 797931"/>
                  <a:gd name="connsiteY1" fmla="*/ 87630 h 4299585"/>
                  <a:gd name="connsiteX2" fmla="*/ 253087 w 797931"/>
                  <a:gd name="connsiteY2" fmla="*/ 241935 h 4299585"/>
                  <a:gd name="connsiteX3" fmla="*/ 235942 w 797931"/>
                  <a:gd name="connsiteY3" fmla="*/ 381000 h 4299585"/>
                  <a:gd name="connsiteX4" fmla="*/ 199747 w 797931"/>
                  <a:gd name="connsiteY4" fmla="*/ 546735 h 4299585"/>
                  <a:gd name="connsiteX5" fmla="*/ 159742 w 797931"/>
                  <a:gd name="connsiteY5" fmla="*/ 670560 h 4299585"/>
                  <a:gd name="connsiteX6" fmla="*/ 121642 w 797931"/>
                  <a:gd name="connsiteY6" fmla="*/ 788670 h 4299585"/>
                  <a:gd name="connsiteX7" fmla="*/ 102592 w 797931"/>
                  <a:gd name="connsiteY7" fmla="*/ 864870 h 4299585"/>
                  <a:gd name="connsiteX8" fmla="*/ 85447 w 797931"/>
                  <a:gd name="connsiteY8" fmla="*/ 960120 h 4299585"/>
                  <a:gd name="connsiteX9" fmla="*/ 81637 w 797931"/>
                  <a:gd name="connsiteY9" fmla="*/ 1053465 h 4299585"/>
                  <a:gd name="connsiteX10" fmla="*/ 83542 w 797931"/>
                  <a:gd name="connsiteY10" fmla="*/ 1120140 h 4299585"/>
                  <a:gd name="connsiteX11" fmla="*/ 94972 w 797931"/>
                  <a:gd name="connsiteY11" fmla="*/ 1179195 h 4299585"/>
                  <a:gd name="connsiteX12" fmla="*/ 138787 w 797931"/>
                  <a:gd name="connsiteY12" fmla="*/ 1247775 h 4299585"/>
                  <a:gd name="connsiteX13" fmla="*/ 203557 w 797931"/>
                  <a:gd name="connsiteY13" fmla="*/ 1346835 h 4299585"/>
                  <a:gd name="connsiteX14" fmla="*/ 346432 w 797931"/>
                  <a:gd name="connsiteY14" fmla="*/ 1524000 h 4299585"/>
                  <a:gd name="connsiteX15" fmla="*/ 447397 w 797931"/>
                  <a:gd name="connsiteY15" fmla="*/ 1663065 h 4299585"/>
                  <a:gd name="connsiteX16" fmla="*/ 538837 w 797931"/>
                  <a:gd name="connsiteY16" fmla="*/ 1796415 h 4299585"/>
                  <a:gd name="connsiteX17" fmla="*/ 590272 w 797931"/>
                  <a:gd name="connsiteY17" fmla="*/ 1885950 h 4299585"/>
                  <a:gd name="connsiteX18" fmla="*/ 645517 w 797931"/>
                  <a:gd name="connsiteY18" fmla="*/ 1986915 h 4299585"/>
                  <a:gd name="connsiteX19" fmla="*/ 693141 w 797931"/>
                  <a:gd name="connsiteY19" fmla="*/ 2093594 h 4299585"/>
                  <a:gd name="connsiteX20" fmla="*/ 742671 w 797931"/>
                  <a:gd name="connsiteY20" fmla="*/ 2242184 h 4299585"/>
                  <a:gd name="connsiteX21" fmla="*/ 771245 w 797931"/>
                  <a:gd name="connsiteY21" fmla="*/ 2371723 h 4299585"/>
                  <a:gd name="connsiteX22" fmla="*/ 788390 w 797931"/>
                  <a:gd name="connsiteY22" fmla="*/ 2480308 h 4299585"/>
                  <a:gd name="connsiteX23" fmla="*/ 797915 w 797931"/>
                  <a:gd name="connsiteY23" fmla="*/ 2625088 h 4299585"/>
                  <a:gd name="connsiteX24" fmla="*/ 790296 w 797931"/>
                  <a:gd name="connsiteY24" fmla="*/ 2737483 h 4299585"/>
                  <a:gd name="connsiteX25" fmla="*/ 776961 w 797931"/>
                  <a:gd name="connsiteY25" fmla="*/ 2836543 h 4299585"/>
                  <a:gd name="connsiteX26" fmla="*/ 750291 w 797931"/>
                  <a:gd name="connsiteY26" fmla="*/ 2941318 h 4299585"/>
                  <a:gd name="connsiteX27" fmla="*/ 700761 w 797931"/>
                  <a:gd name="connsiteY27" fmla="*/ 3065142 h 4299585"/>
                  <a:gd name="connsiteX28" fmla="*/ 656946 w 797931"/>
                  <a:gd name="connsiteY28" fmla="*/ 3150867 h 4299585"/>
                  <a:gd name="connsiteX29" fmla="*/ 563601 w 797931"/>
                  <a:gd name="connsiteY29" fmla="*/ 3305172 h 4299585"/>
                  <a:gd name="connsiteX30" fmla="*/ 327381 w 797931"/>
                  <a:gd name="connsiteY30" fmla="*/ 3587112 h 4299585"/>
                  <a:gd name="connsiteX31" fmla="*/ 176886 w 797931"/>
                  <a:gd name="connsiteY31" fmla="*/ 3752846 h 4299585"/>
                  <a:gd name="connsiteX32" fmla="*/ 136881 w 797931"/>
                  <a:gd name="connsiteY32" fmla="*/ 3806186 h 4299585"/>
                  <a:gd name="connsiteX33" fmla="*/ 53061 w 797931"/>
                  <a:gd name="connsiteY33" fmla="*/ 3941441 h 4299585"/>
                  <a:gd name="connsiteX34" fmla="*/ 1627 w 797931"/>
                  <a:gd name="connsiteY34" fmla="*/ 4082411 h 4299585"/>
                  <a:gd name="connsiteX35" fmla="*/ 24487 w 797931"/>
                  <a:gd name="connsiteY35" fmla="*/ 4299585 h 4299585"/>
                  <a:gd name="connsiteX0" fmla="*/ 237967 w 798051"/>
                  <a:gd name="connsiteY0" fmla="*/ 0 h 4299585"/>
                  <a:gd name="connsiteX1" fmla="*/ 260827 w 798051"/>
                  <a:gd name="connsiteY1" fmla="*/ 87630 h 4299585"/>
                  <a:gd name="connsiteX2" fmla="*/ 253207 w 798051"/>
                  <a:gd name="connsiteY2" fmla="*/ 241935 h 4299585"/>
                  <a:gd name="connsiteX3" fmla="*/ 236062 w 798051"/>
                  <a:gd name="connsiteY3" fmla="*/ 381000 h 4299585"/>
                  <a:gd name="connsiteX4" fmla="*/ 199867 w 798051"/>
                  <a:gd name="connsiteY4" fmla="*/ 546735 h 4299585"/>
                  <a:gd name="connsiteX5" fmla="*/ 159862 w 798051"/>
                  <a:gd name="connsiteY5" fmla="*/ 670560 h 4299585"/>
                  <a:gd name="connsiteX6" fmla="*/ 121762 w 798051"/>
                  <a:gd name="connsiteY6" fmla="*/ 788670 h 4299585"/>
                  <a:gd name="connsiteX7" fmla="*/ 102712 w 798051"/>
                  <a:gd name="connsiteY7" fmla="*/ 864870 h 4299585"/>
                  <a:gd name="connsiteX8" fmla="*/ 85567 w 798051"/>
                  <a:gd name="connsiteY8" fmla="*/ 960120 h 4299585"/>
                  <a:gd name="connsiteX9" fmla="*/ 81757 w 798051"/>
                  <a:gd name="connsiteY9" fmla="*/ 1053465 h 4299585"/>
                  <a:gd name="connsiteX10" fmla="*/ 83662 w 798051"/>
                  <a:gd name="connsiteY10" fmla="*/ 1120140 h 4299585"/>
                  <a:gd name="connsiteX11" fmla="*/ 95092 w 798051"/>
                  <a:gd name="connsiteY11" fmla="*/ 1179195 h 4299585"/>
                  <a:gd name="connsiteX12" fmla="*/ 138907 w 798051"/>
                  <a:gd name="connsiteY12" fmla="*/ 1247775 h 4299585"/>
                  <a:gd name="connsiteX13" fmla="*/ 203677 w 798051"/>
                  <a:gd name="connsiteY13" fmla="*/ 1346835 h 4299585"/>
                  <a:gd name="connsiteX14" fmla="*/ 346552 w 798051"/>
                  <a:gd name="connsiteY14" fmla="*/ 1524000 h 4299585"/>
                  <a:gd name="connsiteX15" fmla="*/ 447517 w 798051"/>
                  <a:gd name="connsiteY15" fmla="*/ 1663065 h 4299585"/>
                  <a:gd name="connsiteX16" fmla="*/ 538957 w 798051"/>
                  <a:gd name="connsiteY16" fmla="*/ 1796415 h 4299585"/>
                  <a:gd name="connsiteX17" fmla="*/ 590392 w 798051"/>
                  <a:gd name="connsiteY17" fmla="*/ 1885950 h 4299585"/>
                  <a:gd name="connsiteX18" fmla="*/ 645637 w 798051"/>
                  <a:gd name="connsiteY18" fmla="*/ 1986915 h 4299585"/>
                  <a:gd name="connsiteX19" fmla="*/ 693261 w 798051"/>
                  <a:gd name="connsiteY19" fmla="*/ 2093594 h 4299585"/>
                  <a:gd name="connsiteX20" fmla="*/ 742791 w 798051"/>
                  <a:gd name="connsiteY20" fmla="*/ 2242184 h 4299585"/>
                  <a:gd name="connsiteX21" fmla="*/ 771365 w 798051"/>
                  <a:gd name="connsiteY21" fmla="*/ 2371723 h 4299585"/>
                  <a:gd name="connsiteX22" fmla="*/ 788510 w 798051"/>
                  <a:gd name="connsiteY22" fmla="*/ 2480308 h 4299585"/>
                  <a:gd name="connsiteX23" fmla="*/ 798035 w 798051"/>
                  <a:gd name="connsiteY23" fmla="*/ 2625088 h 4299585"/>
                  <a:gd name="connsiteX24" fmla="*/ 790416 w 798051"/>
                  <a:gd name="connsiteY24" fmla="*/ 2737483 h 4299585"/>
                  <a:gd name="connsiteX25" fmla="*/ 777081 w 798051"/>
                  <a:gd name="connsiteY25" fmla="*/ 2836543 h 4299585"/>
                  <a:gd name="connsiteX26" fmla="*/ 750411 w 798051"/>
                  <a:gd name="connsiteY26" fmla="*/ 2941318 h 4299585"/>
                  <a:gd name="connsiteX27" fmla="*/ 700881 w 798051"/>
                  <a:gd name="connsiteY27" fmla="*/ 3065142 h 4299585"/>
                  <a:gd name="connsiteX28" fmla="*/ 657066 w 798051"/>
                  <a:gd name="connsiteY28" fmla="*/ 3150867 h 4299585"/>
                  <a:gd name="connsiteX29" fmla="*/ 563721 w 798051"/>
                  <a:gd name="connsiteY29" fmla="*/ 3305172 h 4299585"/>
                  <a:gd name="connsiteX30" fmla="*/ 327501 w 798051"/>
                  <a:gd name="connsiteY30" fmla="*/ 3587112 h 4299585"/>
                  <a:gd name="connsiteX31" fmla="*/ 177006 w 798051"/>
                  <a:gd name="connsiteY31" fmla="*/ 3752846 h 4299585"/>
                  <a:gd name="connsiteX32" fmla="*/ 137001 w 798051"/>
                  <a:gd name="connsiteY32" fmla="*/ 3806186 h 4299585"/>
                  <a:gd name="connsiteX33" fmla="*/ 53181 w 798051"/>
                  <a:gd name="connsiteY33" fmla="*/ 3941441 h 4299585"/>
                  <a:gd name="connsiteX34" fmla="*/ 1747 w 798051"/>
                  <a:gd name="connsiteY34" fmla="*/ 4082411 h 4299585"/>
                  <a:gd name="connsiteX35" fmla="*/ 13177 w 798051"/>
                  <a:gd name="connsiteY35" fmla="*/ 4229096 h 4299585"/>
                  <a:gd name="connsiteX36" fmla="*/ 24607 w 798051"/>
                  <a:gd name="connsiteY36" fmla="*/ 4299585 h 4299585"/>
                  <a:gd name="connsiteX0" fmla="*/ 241109 w 801193"/>
                  <a:gd name="connsiteY0" fmla="*/ 0 h 4299585"/>
                  <a:gd name="connsiteX1" fmla="*/ 263969 w 801193"/>
                  <a:gd name="connsiteY1" fmla="*/ 87630 h 4299585"/>
                  <a:gd name="connsiteX2" fmla="*/ 256349 w 801193"/>
                  <a:gd name="connsiteY2" fmla="*/ 241935 h 4299585"/>
                  <a:gd name="connsiteX3" fmla="*/ 239204 w 801193"/>
                  <a:gd name="connsiteY3" fmla="*/ 381000 h 4299585"/>
                  <a:gd name="connsiteX4" fmla="*/ 203009 w 801193"/>
                  <a:gd name="connsiteY4" fmla="*/ 546735 h 4299585"/>
                  <a:gd name="connsiteX5" fmla="*/ 163004 w 801193"/>
                  <a:gd name="connsiteY5" fmla="*/ 670560 h 4299585"/>
                  <a:gd name="connsiteX6" fmla="*/ 124904 w 801193"/>
                  <a:gd name="connsiteY6" fmla="*/ 788670 h 4299585"/>
                  <a:gd name="connsiteX7" fmla="*/ 105854 w 801193"/>
                  <a:gd name="connsiteY7" fmla="*/ 864870 h 4299585"/>
                  <a:gd name="connsiteX8" fmla="*/ 88709 w 801193"/>
                  <a:gd name="connsiteY8" fmla="*/ 960120 h 4299585"/>
                  <a:gd name="connsiteX9" fmla="*/ 84899 w 801193"/>
                  <a:gd name="connsiteY9" fmla="*/ 1053465 h 4299585"/>
                  <a:gd name="connsiteX10" fmla="*/ 86804 w 801193"/>
                  <a:gd name="connsiteY10" fmla="*/ 1120140 h 4299585"/>
                  <a:gd name="connsiteX11" fmla="*/ 98234 w 801193"/>
                  <a:gd name="connsiteY11" fmla="*/ 1179195 h 4299585"/>
                  <a:gd name="connsiteX12" fmla="*/ 142049 w 801193"/>
                  <a:gd name="connsiteY12" fmla="*/ 1247775 h 4299585"/>
                  <a:gd name="connsiteX13" fmla="*/ 206819 w 801193"/>
                  <a:gd name="connsiteY13" fmla="*/ 1346835 h 4299585"/>
                  <a:gd name="connsiteX14" fmla="*/ 349694 w 801193"/>
                  <a:gd name="connsiteY14" fmla="*/ 1524000 h 4299585"/>
                  <a:gd name="connsiteX15" fmla="*/ 450659 w 801193"/>
                  <a:gd name="connsiteY15" fmla="*/ 1663065 h 4299585"/>
                  <a:gd name="connsiteX16" fmla="*/ 542099 w 801193"/>
                  <a:gd name="connsiteY16" fmla="*/ 1796415 h 4299585"/>
                  <a:gd name="connsiteX17" fmla="*/ 593534 w 801193"/>
                  <a:gd name="connsiteY17" fmla="*/ 1885950 h 4299585"/>
                  <a:gd name="connsiteX18" fmla="*/ 648779 w 801193"/>
                  <a:gd name="connsiteY18" fmla="*/ 1986915 h 4299585"/>
                  <a:gd name="connsiteX19" fmla="*/ 696403 w 801193"/>
                  <a:gd name="connsiteY19" fmla="*/ 2093594 h 4299585"/>
                  <a:gd name="connsiteX20" fmla="*/ 745933 w 801193"/>
                  <a:gd name="connsiteY20" fmla="*/ 2242184 h 4299585"/>
                  <a:gd name="connsiteX21" fmla="*/ 774507 w 801193"/>
                  <a:gd name="connsiteY21" fmla="*/ 2371723 h 4299585"/>
                  <a:gd name="connsiteX22" fmla="*/ 791652 w 801193"/>
                  <a:gd name="connsiteY22" fmla="*/ 2480308 h 4299585"/>
                  <a:gd name="connsiteX23" fmla="*/ 801177 w 801193"/>
                  <a:gd name="connsiteY23" fmla="*/ 2625088 h 4299585"/>
                  <a:gd name="connsiteX24" fmla="*/ 793558 w 801193"/>
                  <a:gd name="connsiteY24" fmla="*/ 2737483 h 4299585"/>
                  <a:gd name="connsiteX25" fmla="*/ 780223 w 801193"/>
                  <a:gd name="connsiteY25" fmla="*/ 2836543 h 4299585"/>
                  <a:gd name="connsiteX26" fmla="*/ 753553 w 801193"/>
                  <a:gd name="connsiteY26" fmla="*/ 2941318 h 4299585"/>
                  <a:gd name="connsiteX27" fmla="*/ 704023 w 801193"/>
                  <a:gd name="connsiteY27" fmla="*/ 3065142 h 4299585"/>
                  <a:gd name="connsiteX28" fmla="*/ 660208 w 801193"/>
                  <a:gd name="connsiteY28" fmla="*/ 3150867 h 4299585"/>
                  <a:gd name="connsiteX29" fmla="*/ 566863 w 801193"/>
                  <a:gd name="connsiteY29" fmla="*/ 3305172 h 4299585"/>
                  <a:gd name="connsiteX30" fmla="*/ 330643 w 801193"/>
                  <a:gd name="connsiteY30" fmla="*/ 3587112 h 4299585"/>
                  <a:gd name="connsiteX31" fmla="*/ 180148 w 801193"/>
                  <a:gd name="connsiteY31" fmla="*/ 3752846 h 4299585"/>
                  <a:gd name="connsiteX32" fmla="*/ 140143 w 801193"/>
                  <a:gd name="connsiteY32" fmla="*/ 3806186 h 4299585"/>
                  <a:gd name="connsiteX33" fmla="*/ 56323 w 801193"/>
                  <a:gd name="connsiteY33" fmla="*/ 3941441 h 4299585"/>
                  <a:gd name="connsiteX34" fmla="*/ 4889 w 801193"/>
                  <a:gd name="connsiteY34" fmla="*/ 4082411 h 4299585"/>
                  <a:gd name="connsiteX35" fmla="*/ 2984 w 801193"/>
                  <a:gd name="connsiteY35" fmla="*/ 4225286 h 4299585"/>
                  <a:gd name="connsiteX36" fmla="*/ 27749 w 801193"/>
                  <a:gd name="connsiteY36" fmla="*/ 4299585 h 4299585"/>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88709 w 801193"/>
                  <a:gd name="connsiteY36" fmla="*/ 4415790 h 4415790"/>
                  <a:gd name="connsiteX0" fmla="*/ 241109 w 801193"/>
                  <a:gd name="connsiteY0" fmla="*/ 0 h 4415790"/>
                  <a:gd name="connsiteX1" fmla="*/ 263969 w 801193"/>
                  <a:gd name="connsiteY1" fmla="*/ 87630 h 4415790"/>
                  <a:gd name="connsiteX2" fmla="*/ 256349 w 801193"/>
                  <a:gd name="connsiteY2" fmla="*/ 241935 h 4415790"/>
                  <a:gd name="connsiteX3" fmla="*/ 239204 w 801193"/>
                  <a:gd name="connsiteY3" fmla="*/ 381000 h 4415790"/>
                  <a:gd name="connsiteX4" fmla="*/ 203009 w 801193"/>
                  <a:gd name="connsiteY4" fmla="*/ 546735 h 4415790"/>
                  <a:gd name="connsiteX5" fmla="*/ 163004 w 801193"/>
                  <a:gd name="connsiteY5" fmla="*/ 670560 h 4415790"/>
                  <a:gd name="connsiteX6" fmla="*/ 124904 w 801193"/>
                  <a:gd name="connsiteY6" fmla="*/ 788670 h 4415790"/>
                  <a:gd name="connsiteX7" fmla="*/ 105854 w 801193"/>
                  <a:gd name="connsiteY7" fmla="*/ 864870 h 4415790"/>
                  <a:gd name="connsiteX8" fmla="*/ 88709 w 801193"/>
                  <a:gd name="connsiteY8" fmla="*/ 960120 h 4415790"/>
                  <a:gd name="connsiteX9" fmla="*/ 84899 w 801193"/>
                  <a:gd name="connsiteY9" fmla="*/ 1053465 h 4415790"/>
                  <a:gd name="connsiteX10" fmla="*/ 86804 w 801193"/>
                  <a:gd name="connsiteY10" fmla="*/ 1120140 h 4415790"/>
                  <a:gd name="connsiteX11" fmla="*/ 98234 w 801193"/>
                  <a:gd name="connsiteY11" fmla="*/ 1179195 h 4415790"/>
                  <a:gd name="connsiteX12" fmla="*/ 142049 w 801193"/>
                  <a:gd name="connsiteY12" fmla="*/ 1247775 h 4415790"/>
                  <a:gd name="connsiteX13" fmla="*/ 206819 w 801193"/>
                  <a:gd name="connsiteY13" fmla="*/ 1346835 h 4415790"/>
                  <a:gd name="connsiteX14" fmla="*/ 349694 w 801193"/>
                  <a:gd name="connsiteY14" fmla="*/ 1524000 h 4415790"/>
                  <a:gd name="connsiteX15" fmla="*/ 450659 w 801193"/>
                  <a:gd name="connsiteY15" fmla="*/ 1663065 h 4415790"/>
                  <a:gd name="connsiteX16" fmla="*/ 542099 w 801193"/>
                  <a:gd name="connsiteY16" fmla="*/ 1796415 h 4415790"/>
                  <a:gd name="connsiteX17" fmla="*/ 593534 w 801193"/>
                  <a:gd name="connsiteY17" fmla="*/ 1885950 h 4415790"/>
                  <a:gd name="connsiteX18" fmla="*/ 648779 w 801193"/>
                  <a:gd name="connsiteY18" fmla="*/ 1986915 h 4415790"/>
                  <a:gd name="connsiteX19" fmla="*/ 696403 w 801193"/>
                  <a:gd name="connsiteY19" fmla="*/ 2093594 h 4415790"/>
                  <a:gd name="connsiteX20" fmla="*/ 745933 w 801193"/>
                  <a:gd name="connsiteY20" fmla="*/ 2242184 h 4415790"/>
                  <a:gd name="connsiteX21" fmla="*/ 774507 w 801193"/>
                  <a:gd name="connsiteY21" fmla="*/ 2371723 h 4415790"/>
                  <a:gd name="connsiteX22" fmla="*/ 791652 w 801193"/>
                  <a:gd name="connsiteY22" fmla="*/ 2480308 h 4415790"/>
                  <a:gd name="connsiteX23" fmla="*/ 801177 w 801193"/>
                  <a:gd name="connsiteY23" fmla="*/ 2625088 h 4415790"/>
                  <a:gd name="connsiteX24" fmla="*/ 793558 w 801193"/>
                  <a:gd name="connsiteY24" fmla="*/ 2737483 h 4415790"/>
                  <a:gd name="connsiteX25" fmla="*/ 780223 w 801193"/>
                  <a:gd name="connsiteY25" fmla="*/ 2836543 h 4415790"/>
                  <a:gd name="connsiteX26" fmla="*/ 753553 w 801193"/>
                  <a:gd name="connsiteY26" fmla="*/ 2941318 h 4415790"/>
                  <a:gd name="connsiteX27" fmla="*/ 704023 w 801193"/>
                  <a:gd name="connsiteY27" fmla="*/ 3065142 h 4415790"/>
                  <a:gd name="connsiteX28" fmla="*/ 660208 w 801193"/>
                  <a:gd name="connsiteY28" fmla="*/ 3150867 h 4415790"/>
                  <a:gd name="connsiteX29" fmla="*/ 566863 w 801193"/>
                  <a:gd name="connsiteY29" fmla="*/ 3305172 h 4415790"/>
                  <a:gd name="connsiteX30" fmla="*/ 330643 w 801193"/>
                  <a:gd name="connsiteY30" fmla="*/ 3587112 h 4415790"/>
                  <a:gd name="connsiteX31" fmla="*/ 180148 w 801193"/>
                  <a:gd name="connsiteY31" fmla="*/ 3752846 h 4415790"/>
                  <a:gd name="connsiteX32" fmla="*/ 140143 w 801193"/>
                  <a:gd name="connsiteY32" fmla="*/ 3806186 h 4415790"/>
                  <a:gd name="connsiteX33" fmla="*/ 56323 w 801193"/>
                  <a:gd name="connsiteY33" fmla="*/ 3941441 h 4415790"/>
                  <a:gd name="connsiteX34" fmla="*/ 4889 w 801193"/>
                  <a:gd name="connsiteY34" fmla="*/ 4082411 h 4415790"/>
                  <a:gd name="connsiteX35" fmla="*/ 2984 w 801193"/>
                  <a:gd name="connsiteY35" fmla="*/ 4225286 h 4415790"/>
                  <a:gd name="connsiteX36" fmla="*/ 58229 w 801193"/>
                  <a:gd name="connsiteY36" fmla="*/ 4343395 h 4415790"/>
                  <a:gd name="connsiteX37" fmla="*/ 88709 w 801193"/>
                  <a:gd name="connsiteY37" fmla="*/ 4415790 h 4415790"/>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83959 w 801193"/>
                  <a:gd name="connsiteY37" fmla="*/ 4524375 h 4524375"/>
                  <a:gd name="connsiteX0" fmla="*/ 241109 w 801193"/>
                  <a:gd name="connsiteY0" fmla="*/ 0 h 4524375"/>
                  <a:gd name="connsiteX1" fmla="*/ 263969 w 801193"/>
                  <a:gd name="connsiteY1" fmla="*/ 87630 h 4524375"/>
                  <a:gd name="connsiteX2" fmla="*/ 256349 w 801193"/>
                  <a:gd name="connsiteY2" fmla="*/ 241935 h 4524375"/>
                  <a:gd name="connsiteX3" fmla="*/ 239204 w 801193"/>
                  <a:gd name="connsiteY3" fmla="*/ 381000 h 4524375"/>
                  <a:gd name="connsiteX4" fmla="*/ 203009 w 801193"/>
                  <a:gd name="connsiteY4" fmla="*/ 546735 h 4524375"/>
                  <a:gd name="connsiteX5" fmla="*/ 163004 w 801193"/>
                  <a:gd name="connsiteY5" fmla="*/ 670560 h 4524375"/>
                  <a:gd name="connsiteX6" fmla="*/ 124904 w 801193"/>
                  <a:gd name="connsiteY6" fmla="*/ 788670 h 4524375"/>
                  <a:gd name="connsiteX7" fmla="*/ 105854 w 801193"/>
                  <a:gd name="connsiteY7" fmla="*/ 864870 h 4524375"/>
                  <a:gd name="connsiteX8" fmla="*/ 88709 w 801193"/>
                  <a:gd name="connsiteY8" fmla="*/ 960120 h 4524375"/>
                  <a:gd name="connsiteX9" fmla="*/ 84899 w 801193"/>
                  <a:gd name="connsiteY9" fmla="*/ 1053465 h 4524375"/>
                  <a:gd name="connsiteX10" fmla="*/ 86804 w 801193"/>
                  <a:gd name="connsiteY10" fmla="*/ 1120140 h 4524375"/>
                  <a:gd name="connsiteX11" fmla="*/ 98234 w 801193"/>
                  <a:gd name="connsiteY11" fmla="*/ 1179195 h 4524375"/>
                  <a:gd name="connsiteX12" fmla="*/ 142049 w 801193"/>
                  <a:gd name="connsiteY12" fmla="*/ 1247775 h 4524375"/>
                  <a:gd name="connsiteX13" fmla="*/ 206819 w 801193"/>
                  <a:gd name="connsiteY13" fmla="*/ 1346835 h 4524375"/>
                  <a:gd name="connsiteX14" fmla="*/ 349694 w 801193"/>
                  <a:gd name="connsiteY14" fmla="*/ 1524000 h 4524375"/>
                  <a:gd name="connsiteX15" fmla="*/ 450659 w 801193"/>
                  <a:gd name="connsiteY15" fmla="*/ 1663065 h 4524375"/>
                  <a:gd name="connsiteX16" fmla="*/ 542099 w 801193"/>
                  <a:gd name="connsiteY16" fmla="*/ 1796415 h 4524375"/>
                  <a:gd name="connsiteX17" fmla="*/ 593534 w 801193"/>
                  <a:gd name="connsiteY17" fmla="*/ 1885950 h 4524375"/>
                  <a:gd name="connsiteX18" fmla="*/ 648779 w 801193"/>
                  <a:gd name="connsiteY18" fmla="*/ 1986915 h 4524375"/>
                  <a:gd name="connsiteX19" fmla="*/ 696403 w 801193"/>
                  <a:gd name="connsiteY19" fmla="*/ 2093594 h 4524375"/>
                  <a:gd name="connsiteX20" fmla="*/ 745933 w 801193"/>
                  <a:gd name="connsiteY20" fmla="*/ 2242184 h 4524375"/>
                  <a:gd name="connsiteX21" fmla="*/ 774507 w 801193"/>
                  <a:gd name="connsiteY21" fmla="*/ 2371723 h 4524375"/>
                  <a:gd name="connsiteX22" fmla="*/ 791652 w 801193"/>
                  <a:gd name="connsiteY22" fmla="*/ 2480308 h 4524375"/>
                  <a:gd name="connsiteX23" fmla="*/ 801177 w 801193"/>
                  <a:gd name="connsiteY23" fmla="*/ 2625088 h 4524375"/>
                  <a:gd name="connsiteX24" fmla="*/ 793558 w 801193"/>
                  <a:gd name="connsiteY24" fmla="*/ 2737483 h 4524375"/>
                  <a:gd name="connsiteX25" fmla="*/ 780223 w 801193"/>
                  <a:gd name="connsiteY25" fmla="*/ 2836543 h 4524375"/>
                  <a:gd name="connsiteX26" fmla="*/ 753553 w 801193"/>
                  <a:gd name="connsiteY26" fmla="*/ 2941318 h 4524375"/>
                  <a:gd name="connsiteX27" fmla="*/ 704023 w 801193"/>
                  <a:gd name="connsiteY27" fmla="*/ 3065142 h 4524375"/>
                  <a:gd name="connsiteX28" fmla="*/ 660208 w 801193"/>
                  <a:gd name="connsiteY28" fmla="*/ 3150867 h 4524375"/>
                  <a:gd name="connsiteX29" fmla="*/ 566863 w 801193"/>
                  <a:gd name="connsiteY29" fmla="*/ 3305172 h 4524375"/>
                  <a:gd name="connsiteX30" fmla="*/ 330643 w 801193"/>
                  <a:gd name="connsiteY30" fmla="*/ 3587112 h 4524375"/>
                  <a:gd name="connsiteX31" fmla="*/ 180148 w 801193"/>
                  <a:gd name="connsiteY31" fmla="*/ 3752846 h 4524375"/>
                  <a:gd name="connsiteX32" fmla="*/ 140143 w 801193"/>
                  <a:gd name="connsiteY32" fmla="*/ 3806186 h 4524375"/>
                  <a:gd name="connsiteX33" fmla="*/ 56323 w 801193"/>
                  <a:gd name="connsiteY33" fmla="*/ 3941441 h 4524375"/>
                  <a:gd name="connsiteX34" fmla="*/ 4889 w 801193"/>
                  <a:gd name="connsiteY34" fmla="*/ 4082411 h 4524375"/>
                  <a:gd name="connsiteX35" fmla="*/ 2984 w 801193"/>
                  <a:gd name="connsiteY35" fmla="*/ 4225286 h 4524375"/>
                  <a:gd name="connsiteX36" fmla="*/ 58229 w 801193"/>
                  <a:gd name="connsiteY36" fmla="*/ 4343395 h 4524375"/>
                  <a:gd name="connsiteX37" fmla="*/ 130619 w 801193"/>
                  <a:gd name="connsiteY37" fmla="*/ 4451980 h 4524375"/>
                  <a:gd name="connsiteX38" fmla="*/ 183959 w 801193"/>
                  <a:gd name="connsiteY38" fmla="*/ 4524375 h 45243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414464 w 801193"/>
                  <a:gd name="connsiteY38"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414464 w 801193"/>
                  <a:gd name="connsiteY39" fmla="*/ 4714875 h 4714875"/>
                  <a:gd name="connsiteX0" fmla="*/ 241109 w 801193"/>
                  <a:gd name="connsiteY0" fmla="*/ 0 h 4714875"/>
                  <a:gd name="connsiteX1" fmla="*/ 263969 w 801193"/>
                  <a:gd name="connsiteY1" fmla="*/ 87630 h 4714875"/>
                  <a:gd name="connsiteX2" fmla="*/ 256349 w 801193"/>
                  <a:gd name="connsiteY2" fmla="*/ 241935 h 4714875"/>
                  <a:gd name="connsiteX3" fmla="*/ 239204 w 801193"/>
                  <a:gd name="connsiteY3" fmla="*/ 381000 h 4714875"/>
                  <a:gd name="connsiteX4" fmla="*/ 203009 w 801193"/>
                  <a:gd name="connsiteY4" fmla="*/ 546735 h 4714875"/>
                  <a:gd name="connsiteX5" fmla="*/ 163004 w 801193"/>
                  <a:gd name="connsiteY5" fmla="*/ 670560 h 4714875"/>
                  <a:gd name="connsiteX6" fmla="*/ 124904 w 801193"/>
                  <a:gd name="connsiteY6" fmla="*/ 788670 h 4714875"/>
                  <a:gd name="connsiteX7" fmla="*/ 105854 w 801193"/>
                  <a:gd name="connsiteY7" fmla="*/ 864870 h 4714875"/>
                  <a:gd name="connsiteX8" fmla="*/ 88709 w 801193"/>
                  <a:gd name="connsiteY8" fmla="*/ 960120 h 4714875"/>
                  <a:gd name="connsiteX9" fmla="*/ 84899 w 801193"/>
                  <a:gd name="connsiteY9" fmla="*/ 1053465 h 4714875"/>
                  <a:gd name="connsiteX10" fmla="*/ 86804 w 801193"/>
                  <a:gd name="connsiteY10" fmla="*/ 1120140 h 4714875"/>
                  <a:gd name="connsiteX11" fmla="*/ 98234 w 801193"/>
                  <a:gd name="connsiteY11" fmla="*/ 1179195 h 4714875"/>
                  <a:gd name="connsiteX12" fmla="*/ 142049 w 801193"/>
                  <a:gd name="connsiteY12" fmla="*/ 1247775 h 4714875"/>
                  <a:gd name="connsiteX13" fmla="*/ 206819 w 801193"/>
                  <a:gd name="connsiteY13" fmla="*/ 1346835 h 4714875"/>
                  <a:gd name="connsiteX14" fmla="*/ 349694 w 801193"/>
                  <a:gd name="connsiteY14" fmla="*/ 1524000 h 4714875"/>
                  <a:gd name="connsiteX15" fmla="*/ 450659 w 801193"/>
                  <a:gd name="connsiteY15" fmla="*/ 1663065 h 4714875"/>
                  <a:gd name="connsiteX16" fmla="*/ 542099 w 801193"/>
                  <a:gd name="connsiteY16" fmla="*/ 1796415 h 4714875"/>
                  <a:gd name="connsiteX17" fmla="*/ 593534 w 801193"/>
                  <a:gd name="connsiteY17" fmla="*/ 1885950 h 4714875"/>
                  <a:gd name="connsiteX18" fmla="*/ 648779 w 801193"/>
                  <a:gd name="connsiteY18" fmla="*/ 1986915 h 4714875"/>
                  <a:gd name="connsiteX19" fmla="*/ 696403 w 801193"/>
                  <a:gd name="connsiteY19" fmla="*/ 2093594 h 4714875"/>
                  <a:gd name="connsiteX20" fmla="*/ 745933 w 801193"/>
                  <a:gd name="connsiteY20" fmla="*/ 2242184 h 4714875"/>
                  <a:gd name="connsiteX21" fmla="*/ 774507 w 801193"/>
                  <a:gd name="connsiteY21" fmla="*/ 2371723 h 4714875"/>
                  <a:gd name="connsiteX22" fmla="*/ 791652 w 801193"/>
                  <a:gd name="connsiteY22" fmla="*/ 2480308 h 4714875"/>
                  <a:gd name="connsiteX23" fmla="*/ 801177 w 801193"/>
                  <a:gd name="connsiteY23" fmla="*/ 2625088 h 4714875"/>
                  <a:gd name="connsiteX24" fmla="*/ 793558 w 801193"/>
                  <a:gd name="connsiteY24" fmla="*/ 2737483 h 4714875"/>
                  <a:gd name="connsiteX25" fmla="*/ 780223 w 801193"/>
                  <a:gd name="connsiteY25" fmla="*/ 2836543 h 4714875"/>
                  <a:gd name="connsiteX26" fmla="*/ 753553 w 801193"/>
                  <a:gd name="connsiteY26" fmla="*/ 2941318 h 4714875"/>
                  <a:gd name="connsiteX27" fmla="*/ 704023 w 801193"/>
                  <a:gd name="connsiteY27" fmla="*/ 3065142 h 4714875"/>
                  <a:gd name="connsiteX28" fmla="*/ 660208 w 801193"/>
                  <a:gd name="connsiteY28" fmla="*/ 3150867 h 4714875"/>
                  <a:gd name="connsiteX29" fmla="*/ 566863 w 801193"/>
                  <a:gd name="connsiteY29" fmla="*/ 3305172 h 4714875"/>
                  <a:gd name="connsiteX30" fmla="*/ 330643 w 801193"/>
                  <a:gd name="connsiteY30" fmla="*/ 3587112 h 4714875"/>
                  <a:gd name="connsiteX31" fmla="*/ 180148 w 801193"/>
                  <a:gd name="connsiteY31" fmla="*/ 3752846 h 4714875"/>
                  <a:gd name="connsiteX32" fmla="*/ 140143 w 801193"/>
                  <a:gd name="connsiteY32" fmla="*/ 3806186 h 4714875"/>
                  <a:gd name="connsiteX33" fmla="*/ 56323 w 801193"/>
                  <a:gd name="connsiteY33" fmla="*/ 3941441 h 4714875"/>
                  <a:gd name="connsiteX34" fmla="*/ 4889 w 801193"/>
                  <a:gd name="connsiteY34" fmla="*/ 4082411 h 4714875"/>
                  <a:gd name="connsiteX35" fmla="*/ 2984 w 801193"/>
                  <a:gd name="connsiteY35" fmla="*/ 4225286 h 4714875"/>
                  <a:gd name="connsiteX36" fmla="*/ 58229 w 801193"/>
                  <a:gd name="connsiteY36" fmla="*/ 4343395 h 4714875"/>
                  <a:gd name="connsiteX37" fmla="*/ 130619 w 801193"/>
                  <a:gd name="connsiteY37" fmla="*/ 4451980 h 4714875"/>
                  <a:gd name="connsiteX38" fmla="*/ 222059 w 801193"/>
                  <a:gd name="connsiteY38" fmla="*/ 4543420 h 4714875"/>
                  <a:gd name="connsiteX39" fmla="*/ 345884 w 801193"/>
                  <a:gd name="connsiteY39" fmla="*/ 4653910 h 4714875"/>
                  <a:gd name="connsiteX40" fmla="*/ 414464 w 801193"/>
                  <a:gd name="connsiteY40" fmla="*/ 4714875 h 4714875"/>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1041209 w 1041209"/>
                  <a:gd name="connsiteY40"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5677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1041209 w 1041209"/>
                  <a:gd name="connsiteY41" fmla="*/ 5124450 h 5124450"/>
                  <a:gd name="connsiteX0" fmla="*/ 241109 w 1041209"/>
                  <a:gd name="connsiteY0" fmla="*/ 0 h 5124450"/>
                  <a:gd name="connsiteX1" fmla="*/ 263969 w 1041209"/>
                  <a:gd name="connsiteY1" fmla="*/ 87630 h 5124450"/>
                  <a:gd name="connsiteX2" fmla="*/ 256349 w 1041209"/>
                  <a:gd name="connsiteY2" fmla="*/ 241935 h 5124450"/>
                  <a:gd name="connsiteX3" fmla="*/ 239204 w 1041209"/>
                  <a:gd name="connsiteY3" fmla="*/ 381000 h 5124450"/>
                  <a:gd name="connsiteX4" fmla="*/ 203009 w 1041209"/>
                  <a:gd name="connsiteY4" fmla="*/ 546735 h 5124450"/>
                  <a:gd name="connsiteX5" fmla="*/ 163004 w 1041209"/>
                  <a:gd name="connsiteY5" fmla="*/ 670560 h 5124450"/>
                  <a:gd name="connsiteX6" fmla="*/ 124904 w 1041209"/>
                  <a:gd name="connsiteY6" fmla="*/ 788670 h 5124450"/>
                  <a:gd name="connsiteX7" fmla="*/ 105854 w 1041209"/>
                  <a:gd name="connsiteY7" fmla="*/ 864870 h 5124450"/>
                  <a:gd name="connsiteX8" fmla="*/ 88709 w 1041209"/>
                  <a:gd name="connsiteY8" fmla="*/ 960120 h 5124450"/>
                  <a:gd name="connsiteX9" fmla="*/ 84899 w 1041209"/>
                  <a:gd name="connsiteY9" fmla="*/ 1053465 h 5124450"/>
                  <a:gd name="connsiteX10" fmla="*/ 86804 w 1041209"/>
                  <a:gd name="connsiteY10" fmla="*/ 1120140 h 5124450"/>
                  <a:gd name="connsiteX11" fmla="*/ 98234 w 1041209"/>
                  <a:gd name="connsiteY11" fmla="*/ 1179195 h 5124450"/>
                  <a:gd name="connsiteX12" fmla="*/ 142049 w 1041209"/>
                  <a:gd name="connsiteY12" fmla="*/ 1247775 h 5124450"/>
                  <a:gd name="connsiteX13" fmla="*/ 206819 w 1041209"/>
                  <a:gd name="connsiteY13" fmla="*/ 1346835 h 5124450"/>
                  <a:gd name="connsiteX14" fmla="*/ 349694 w 1041209"/>
                  <a:gd name="connsiteY14" fmla="*/ 1524000 h 5124450"/>
                  <a:gd name="connsiteX15" fmla="*/ 450659 w 1041209"/>
                  <a:gd name="connsiteY15" fmla="*/ 1663065 h 5124450"/>
                  <a:gd name="connsiteX16" fmla="*/ 542099 w 1041209"/>
                  <a:gd name="connsiteY16" fmla="*/ 1796415 h 5124450"/>
                  <a:gd name="connsiteX17" fmla="*/ 593534 w 1041209"/>
                  <a:gd name="connsiteY17" fmla="*/ 1885950 h 5124450"/>
                  <a:gd name="connsiteX18" fmla="*/ 648779 w 1041209"/>
                  <a:gd name="connsiteY18" fmla="*/ 1986915 h 5124450"/>
                  <a:gd name="connsiteX19" fmla="*/ 696403 w 1041209"/>
                  <a:gd name="connsiteY19" fmla="*/ 2093594 h 5124450"/>
                  <a:gd name="connsiteX20" fmla="*/ 745933 w 1041209"/>
                  <a:gd name="connsiteY20" fmla="*/ 2242184 h 5124450"/>
                  <a:gd name="connsiteX21" fmla="*/ 774507 w 1041209"/>
                  <a:gd name="connsiteY21" fmla="*/ 2371723 h 5124450"/>
                  <a:gd name="connsiteX22" fmla="*/ 791652 w 1041209"/>
                  <a:gd name="connsiteY22" fmla="*/ 2480308 h 5124450"/>
                  <a:gd name="connsiteX23" fmla="*/ 801177 w 1041209"/>
                  <a:gd name="connsiteY23" fmla="*/ 2625088 h 5124450"/>
                  <a:gd name="connsiteX24" fmla="*/ 793558 w 1041209"/>
                  <a:gd name="connsiteY24" fmla="*/ 2737483 h 5124450"/>
                  <a:gd name="connsiteX25" fmla="*/ 780223 w 1041209"/>
                  <a:gd name="connsiteY25" fmla="*/ 2836543 h 5124450"/>
                  <a:gd name="connsiteX26" fmla="*/ 753553 w 1041209"/>
                  <a:gd name="connsiteY26" fmla="*/ 2941318 h 5124450"/>
                  <a:gd name="connsiteX27" fmla="*/ 704023 w 1041209"/>
                  <a:gd name="connsiteY27" fmla="*/ 3065142 h 5124450"/>
                  <a:gd name="connsiteX28" fmla="*/ 660208 w 1041209"/>
                  <a:gd name="connsiteY28" fmla="*/ 3150867 h 5124450"/>
                  <a:gd name="connsiteX29" fmla="*/ 566863 w 1041209"/>
                  <a:gd name="connsiteY29" fmla="*/ 3305172 h 5124450"/>
                  <a:gd name="connsiteX30" fmla="*/ 330643 w 1041209"/>
                  <a:gd name="connsiteY30" fmla="*/ 3587112 h 5124450"/>
                  <a:gd name="connsiteX31" fmla="*/ 180148 w 1041209"/>
                  <a:gd name="connsiteY31" fmla="*/ 3752846 h 5124450"/>
                  <a:gd name="connsiteX32" fmla="*/ 140143 w 1041209"/>
                  <a:gd name="connsiteY32" fmla="*/ 3806186 h 5124450"/>
                  <a:gd name="connsiteX33" fmla="*/ 56323 w 1041209"/>
                  <a:gd name="connsiteY33" fmla="*/ 3941441 h 5124450"/>
                  <a:gd name="connsiteX34" fmla="*/ 4889 w 1041209"/>
                  <a:gd name="connsiteY34" fmla="*/ 4082411 h 5124450"/>
                  <a:gd name="connsiteX35" fmla="*/ 2984 w 1041209"/>
                  <a:gd name="connsiteY35" fmla="*/ 4225286 h 5124450"/>
                  <a:gd name="connsiteX36" fmla="*/ 58229 w 1041209"/>
                  <a:gd name="connsiteY36" fmla="*/ 4343395 h 5124450"/>
                  <a:gd name="connsiteX37" fmla="*/ 130619 w 1041209"/>
                  <a:gd name="connsiteY37" fmla="*/ 4451980 h 5124450"/>
                  <a:gd name="connsiteX38" fmla="*/ 222059 w 1041209"/>
                  <a:gd name="connsiteY38" fmla="*/ 4543420 h 5124450"/>
                  <a:gd name="connsiteX39" fmla="*/ 345884 w 1041209"/>
                  <a:gd name="connsiteY39" fmla="*/ 4653910 h 5124450"/>
                  <a:gd name="connsiteX40" fmla="*/ 494474 w 1041209"/>
                  <a:gd name="connsiteY40" fmla="*/ 4772019 h 5124450"/>
                  <a:gd name="connsiteX41" fmla="*/ 989774 w 1041209"/>
                  <a:gd name="connsiteY41" fmla="*/ 5092059 h 5124450"/>
                  <a:gd name="connsiteX42" fmla="*/ 1041209 w 1041209"/>
                  <a:gd name="connsiteY42" fmla="*/ 5124450 h 51244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40269 w 1140269"/>
                  <a:gd name="connsiteY42" fmla="*/ 5200650 h 5200650"/>
                  <a:gd name="connsiteX0" fmla="*/ 241109 w 1140269"/>
                  <a:gd name="connsiteY0" fmla="*/ 0 h 5200650"/>
                  <a:gd name="connsiteX1" fmla="*/ 263969 w 1140269"/>
                  <a:gd name="connsiteY1" fmla="*/ 87630 h 5200650"/>
                  <a:gd name="connsiteX2" fmla="*/ 256349 w 1140269"/>
                  <a:gd name="connsiteY2" fmla="*/ 241935 h 5200650"/>
                  <a:gd name="connsiteX3" fmla="*/ 239204 w 1140269"/>
                  <a:gd name="connsiteY3" fmla="*/ 381000 h 5200650"/>
                  <a:gd name="connsiteX4" fmla="*/ 203009 w 1140269"/>
                  <a:gd name="connsiteY4" fmla="*/ 546735 h 5200650"/>
                  <a:gd name="connsiteX5" fmla="*/ 163004 w 1140269"/>
                  <a:gd name="connsiteY5" fmla="*/ 670560 h 5200650"/>
                  <a:gd name="connsiteX6" fmla="*/ 124904 w 1140269"/>
                  <a:gd name="connsiteY6" fmla="*/ 788670 h 5200650"/>
                  <a:gd name="connsiteX7" fmla="*/ 105854 w 1140269"/>
                  <a:gd name="connsiteY7" fmla="*/ 864870 h 5200650"/>
                  <a:gd name="connsiteX8" fmla="*/ 88709 w 1140269"/>
                  <a:gd name="connsiteY8" fmla="*/ 960120 h 5200650"/>
                  <a:gd name="connsiteX9" fmla="*/ 84899 w 1140269"/>
                  <a:gd name="connsiteY9" fmla="*/ 1053465 h 5200650"/>
                  <a:gd name="connsiteX10" fmla="*/ 86804 w 1140269"/>
                  <a:gd name="connsiteY10" fmla="*/ 1120140 h 5200650"/>
                  <a:gd name="connsiteX11" fmla="*/ 98234 w 1140269"/>
                  <a:gd name="connsiteY11" fmla="*/ 1179195 h 5200650"/>
                  <a:gd name="connsiteX12" fmla="*/ 142049 w 1140269"/>
                  <a:gd name="connsiteY12" fmla="*/ 1247775 h 5200650"/>
                  <a:gd name="connsiteX13" fmla="*/ 206819 w 1140269"/>
                  <a:gd name="connsiteY13" fmla="*/ 1346835 h 5200650"/>
                  <a:gd name="connsiteX14" fmla="*/ 349694 w 1140269"/>
                  <a:gd name="connsiteY14" fmla="*/ 1524000 h 5200650"/>
                  <a:gd name="connsiteX15" fmla="*/ 450659 w 1140269"/>
                  <a:gd name="connsiteY15" fmla="*/ 1663065 h 5200650"/>
                  <a:gd name="connsiteX16" fmla="*/ 542099 w 1140269"/>
                  <a:gd name="connsiteY16" fmla="*/ 1796415 h 5200650"/>
                  <a:gd name="connsiteX17" fmla="*/ 593534 w 1140269"/>
                  <a:gd name="connsiteY17" fmla="*/ 1885950 h 5200650"/>
                  <a:gd name="connsiteX18" fmla="*/ 648779 w 1140269"/>
                  <a:gd name="connsiteY18" fmla="*/ 1986915 h 5200650"/>
                  <a:gd name="connsiteX19" fmla="*/ 696403 w 1140269"/>
                  <a:gd name="connsiteY19" fmla="*/ 2093594 h 5200650"/>
                  <a:gd name="connsiteX20" fmla="*/ 745933 w 1140269"/>
                  <a:gd name="connsiteY20" fmla="*/ 2242184 h 5200650"/>
                  <a:gd name="connsiteX21" fmla="*/ 774507 w 1140269"/>
                  <a:gd name="connsiteY21" fmla="*/ 2371723 h 5200650"/>
                  <a:gd name="connsiteX22" fmla="*/ 791652 w 1140269"/>
                  <a:gd name="connsiteY22" fmla="*/ 2480308 h 5200650"/>
                  <a:gd name="connsiteX23" fmla="*/ 801177 w 1140269"/>
                  <a:gd name="connsiteY23" fmla="*/ 2625088 h 5200650"/>
                  <a:gd name="connsiteX24" fmla="*/ 793558 w 1140269"/>
                  <a:gd name="connsiteY24" fmla="*/ 2737483 h 5200650"/>
                  <a:gd name="connsiteX25" fmla="*/ 780223 w 1140269"/>
                  <a:gd name="connsiteY25" fmla="*/ 2836543 h 5200650"/>
                  <a:gd name="connsiteX26" fmla="*/ 753553 w 1140269"/>
                  <a:gd name="connsiteY26" fmla="*/ 2941318 h 5200650"/>
                  <a:gd name="connsiteX27" fmla="*/ 704023 w 1140269"/>
                  <a:gd name="connsiteY27" fmla="*/ 3065142 h 5200650"/>
                  <a:gd name="connsiteX28" fmla="*/ 660208 w 1140269"/>
                  <a:gd name="connsiteY28" fmla="*/ 3150867 h 5200650"/>
                  <a:gd name="connsiteX29" fmla="*/ 566863 w 1140269"/>
                  <a:gd name="connsiteY29" fmla="*/ 3305172 h 5200650"/>
                  <a:gd name="connsiteX30" fmla="*/ 330643 w 1140269"/>
                  <a:gd name="connsiteY30" fmla="*/ 3587112 h 5200650"/>
                  <a:gd name="connsiteX31" fmla="*/ 180148 w 1140269"/>
                  <a:gd name="connsiteY31" fmla="*/ 3752846 h 5200650"/>
                  <a:gd name="connsiteX32" fmla="*/ 140143 w 1140269"/>
                  <a:gd name="connsiteY32" fmla="*/ 3806186 h 5200650"/>
                  <a:gd name="connsiteX33" fmla="*/ 56323 w 1140269"/>
                  <a:gd name="connsiteY33" fmla="*/ 3941441 h 5200650"/>
                  <a:gd name="connsiteX34" fmla="*/ 4889 w 1140269"/>
                  <a:gd name="connsiteY34" fmla="*/ 4082411 h 5200650"/>
                  <a:gd name="connsiteX35" fmla="*/ 2984 w 1140269"/>
                  <a:gd name="connsiteY35" fmla="*/ 4225286 h 5200650"/>
                  <a:gd name="connsiteX36" fmla="*/ 58229 w 1140269"/>
                  <a:gd name="connsiteY36" fmla="*/ 4343395 h 5200650"/>
                  <a:gd name="connsiteX37" fmla="*/ 130619 w 1140269"/>
                  <a:gd name="connsiteY37" fmla="*/ 4451980 h 5200650"/>
                  <a:gd name="connsiteX38" fmla="*/ 222059 w 1140269"/>
                  <a:gd name="connsiteY38" fmla="*/ 4543420 h 5200650"/>
                  <a:gd name="connsiteX39" fmla="*/ 345884 w 1140269"/>
                  <a:gd name="connsiteY39" fmla="*/ 4653910 h 5200650"/>
                  <a:gd name="connsiteX40" fmla="*/ 494474 w 1140269"/>
                  <a:gd name="connsiteY40" fmla="*/ 4772019 h 5200650"/>
                  <a:gd name="connsiteX41" fmla="*/ 989774 w 1140269"/>
                  <a:gd name="connsiteY41" fmla="*/ 5092059 h 5200650"/>
                  <a:gd name="connsiteX42" fmla="*/ 1111694 w 1140269"/>
                  <a:gd name="connsiteY42" fmla="*/ 5179689 h 5200650"/>
                  <a:gd name="connsiteX43" fmla="*/ 1140269 w 1140269"/>
                  <a:gd name="connsiteY43" fmla="*/ 5200650 h 5200650"/>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416494 w 1416494"/>
                  <a:gd name="connsiteY43"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416494 w 1416494"/>
                  <a:gd name="connsiteY44"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40293 w 1416494"/>
                  <a:gd name="connsiteY44" fmla="*/ 5495919 h 5606415"/>
                  <a:gd name="connsiteX45" fmla="*/ 1416494 w 1416494"/>
                  <a:gd name="connsiteY45" fmla="*/ 5606415 h 5606415"/>
                  <a:gd name="connsiteX0" fmla="*/ 241109 w 1416494"/>
                  <a:gd name="connsiteY0" fmla="*/ 0 h 5606415"/>
                  <a:gd name="connsiteX1" fmla="*/ 263969 w 1416494"/>
                  <a:gd name="connsiteY1" fmla="*/ 87630 h 5606415"/>
                  <a:gd name="connsiteX2" fmla="*/ 256349 w 1416494"/>
                  <a:gd name="connsiteY2" fmla="*/ 241935 h 5606415"/>
                  <a:gd name="connsiteX3" fmla="*/ 239204 w 1416494"/>
                  <a:gd name="connsiteY3" fmla="*/ 381000 h 5606415"/>
                  <a:gd name="connsiteX4" fmla="*/ 203009 w 1416494"/>
                  <a:gd name="connsiteY4" fmla="*/ 546735 h 5606415"/>
                  <a:gd name="connsiteX5" fmla="*/ 163004 w 1416494"/>
                  <a:gd name="connsiteY5" fmla="*/ 670560 h 5606415"/>
                  <a:gd name="connsiteX6" fmla="*/ 124904 w 1416494"/>
                  <a:gd name="connsiteY6" fmla="*/ 788670 h 5606415"/>
                  <a:gd name="connsiteX7" fmla="*/ 105854 w 1416494"/>
                  <a:gd name="connsiteY7" fmla="*/ 864870 h 5606415"/>
                  <a:gd name="connsiteX8" fmla="*/ 88709 w 1416494"/>
                  <a:gd name="connsiteY8" fmla="*/ 960120 h 5606415"/>
                  <a:gd name="connsiteX9" fmla="*/ 84899 w 1416494"/>
                  <a:gd name="connsiteY9" fmla="*/ 1053465 h 5606415"/>
                  <a:gd name="connsiteX10" fmla="*/ 86804 w 1416494"/>
                  <a:gd name="connsiteY10" fmla="*/ 1120140 h 5606415"/>
                  <a:gd name="connsiteX11" fmla="*/ 98234 w 1416494"/>
                  <a:gd name="connsiteY11" fmla="*/ 1179195 h 5606415"/>
                  <a:gd name="connsiteX12" fmla="*/ 142049 w 1416494"/>
                  <a:gd name="connsiteY12" fmla="*/ 1247775 h 5606415"/>
                  <a:gd name="connsiteX13" fmla="*/ 206819 w 1416494"/>
                  <a:gd name="connsiteY13" fmla="*/ 1346835 h 5606415"/>
                  <a:gd name="connsiteX14" fmla="*/ 349694 w 1416494"/>
                  <a:gd name="connsiteY14" fmla="*/ 1524000 h 5606415"/>
                  <a:gd name="connsiteX15" fmla="*/ 450659 w 1416494"/>
                  <a:gd name="connsiteY15" fmla="*/ 1663065 h 5606415"/>
                  <a:gd name="connsiteX16" fmla="*/ 542099 w 1416494"/>
                  <a:gd name="connsiteY16" fmla="*/ 1796415 h 5606415"/>
                  <a:gd name="connsiteX17" fmla="*/ 593534 w 1416494"/>
                  <a:gd name="connsiteY17" fmla="*/ 1885950 h 5606415"/>
                  <a:gd name="connsiteX18" fmla="*/ 648779 w 1416494"/>
                  <a:gd name="connsiteY18" fmla="*/ 1986915 h 5606415"/>
                  <a:gd name="connsiteX19" fmla="*/ 696403 w 1416494"/>
                  <a:gd name="connsiteY19" fmla="*/ 2093594 h 5606415"/>
                  <a:gd name="connsiteX20" fmla="*/ 745933 w 1416494"/>
                  <a:gd name="connsiteY20" fmla="*/ 2242184 h 5606415"/>
                  <a:gd name="connsiteX21" fmla="*/ 774507 w 1416494"/>
                  <a:gd name="connsiteY21" fmla="*/ 2371723 h 5606415"/>
                  <a:gd name="connsiteX22" fmla="*/ 791652 w 1416494"/>
                  <a:gd name="connsiteY22" fmla="*/ 2480308 h 5606415"/>
                  <a:gd name="connsiteX23" fmla="*/ 801177 w 1416494"/>
                  <a:gd name="connsiteY23" fmla="*/ 2625088 h 5606415"/>
                  <a:gd name="connsiteX24" fmla="*/ 793558 w 1416494"/>
                  <a:gd name="connsiteY24" fmla="*/ 2737483 h 5606415"/>
                  <a:gd name="connsiteX25" fmla="*/ 780223 w 1416494"/>
                  <a:gd name="connsiteY25" fmla="*/ 2836543 h 5606415"/>
                  <a:gd name="connsiteX26" fmla="*/ 753553 w 1416494"/>
                  <a:gd name="connsiteY26" fmla="*/ 2941318 h 5606415"/>
                  <a:gd name="connsiteX27" fmla="*/ 704023 w 1416494"/>
                  <a:gd name="connsiteY27" fmla="*/ 3065142 h 5606415"/>
                  <a:gd name="connsiteX28" fmla="*/ 660208 w 1416494"/>
                  <a:gd name="connsiteY28" fmla="*/ 3150867 h 5606415"/>
                  <a:gd name="connsiteX29" fmla="*/ 566863 w 1416494"/>
                  <a:gd name="connsiteY29" fmla="*/ 3305172 h 5606415"/>
                  <a:gd name="connsiteX30" fmla="*/ 330643 w 1416494"/>
                  <a:gd name="connsiteY30" fmla="*/ 3587112 h 5606415"/>
                  <a:gd name="connsiteX31" fmla="*/ 180148 w 1416494"/>
                  <a:gd name="connsiteY31" fmla="*/ 3752846 h 5606415"/>
                  <a:gd name="connsiteX32" fmla="*/ 140143 w 1416494"/>
                  <a:gd name="connsiteY32" fmla="*/ 3806186 h 5606415"/>
                  <a:gd name="connsiteX33" fmla="*/ 56323 w 1416494"/>
                  <a:gd name="connsiteY33" fmla="*/ 3941441 h 5606415"/>
                  <a:gd name="connsiteX34" fmla="*/ 4889 w 1416494"/>
                  <a:gd name="connsiteY34" fmla="*/ 4082411 h 5606415"/>
                  <a:gd name="connsiteX35" fmla="*/ 2984 w 1416494"/>
                  <a:gd name="connsiteY35" fmla="*/ 4225286 h 5606415"/>
                  <a:gd name="connsiteX36" fmla="*/ 58229 w 1416494"/>
                  <a:gd name="connsiteY36" fmla="*/ 4343395 h 5606415"/>
                  <a:gd name="connsiteX37" fmla="*/ 130619 w 1416494"/>
                  <a:gd name="connsiteY37" fmla="*/ 4451980 h 5606415"/>
                  <a:gd name="connsiteX38" fmla="*/ 222059 w 1416494"/>
                  <a:gd name="connsiteY38" fmla="*/ 4543420 h 5606415"/>
                  <a:gd name="connsiteX39" fmla="*/ 345884 w 1416494"/>
                  <a:gd name="connsiteY39" fmla="*/ 4653910 h 5606415"/>
                  <a:gd name="connsiteX40" fmla="*/ 494474 w 1416494"/>
                  <a:gd name="connsiteY40" fmla="*/ 4772019 h 5606415"/>
                  <a:gd name="connsiteX41" fmla="*/ 989774 w 1416494"/>
                  <a:gd name="connsiteY41" fmla="*/ 5092059 h 5606415"/>
                  <a:gd name="connsiteX42" fmla="*/ 1111694 w 1416494"/>
                  <a:gd name="connsiteY42" fmla="*/ 5179689 h 5606415"/>
                  <a:gd name="connsiteX43" fmla="*/ 1216468 w 1416494"/>
                  <a:gd name="connsiteY43" fmla="*/ 5326374 h 5606415"/>
                  <a:gd name="connsiteX44" fmla="*/ 1326958 w 1416494"/>
                  <a:gd name="connsiteY44" fmla="*/ 5497824 h 5606415"/>
                  <a:gd name="connsiteX45" fmla="*/ 1416494 w 1416494"/>
                  <a:gd name="connsiteY45" fmla="*/ 5606415 h 5606415"/>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639379 w 1639379"/>
                  <a:gd name="connsiteY45"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96503 w 1639379"/>
                  <a:gd name="connsiteY45" fmla="*/ 5673083 h 5817870"/>
                  <a:gd name="connsiteX46" fmla="*/ 1639379 w 1639379"/>
                  <a:gd name="connsiteY46" fmla="*/ 5817870 h 5817870"/>
                  <a:gd name="connsiteX0" fmla="*/ 241109 w 1639379"/>
                  <a:gd name="connsiteY0" fmla="*/ 0 h 5817870"/>
                  <a:gd name="connsiteX1" fmla="*/ 263969 w 1639379"/>
                  <a:gd name="connsiteY1" fmla="*/ 87630 h 5817870"/>
                  <a:gd name="connsiteX2" fmla="*/ 256349 w 1639379"/>
                  <a:gd name="connsiteY2" fmla="*/ 241935 h 5817870"/>
                  <a:gd name="connsiteX3" fmla="*/ 239204 w 1639379"/>
                  <a:gd name="connsiteY3" fmla="*/ 381000 h 5817870"/>
                  <a:gd name="connsiteX4" fmla="*/ 203009 w 1639379"/>
                  <a:gd name="connsiteY4" fmla="*/ 546735 h 5817870"/>
                  <a:gd name="connsiteX5" fmla="*/ 163004 w 1639379"/>
                  <a:gd name="connsiteY5" fmla="*/ 670560 h 5817870"/>
                  <a:gd name="connsiteX6" fmla="*/ 124904 w 1639379"/>
                  <a:gd name="connsiteY6" fmla="*/ 788670 h 5817870"/>
                  <a:gd name="connsiteX7" fmla="*/ 105854 w 1639379"/>
                  <a:gd name="connsiteY7" fmla="*/ 864870 h 5817870"/>
                  <a:gd name="connsiteX8" fmla="*/ 88709 w 1639379"/>
                  <a:gd name="connsiteY8" fmla="*/ 960120 h 5817870"/>
                  <a:gd name="connsiteX9" fmla="*/ 84899 w 1639379"/>
                  <a:gd name="connsiteY9" fmla="*/ 1053465 h 5817870"/>
                  <a:gd name="connsiteX10" fmla="*/ 86804 w 1639379"/>
                  <a:gd name="connsiteY10" fmla="*/ 1120140 h 5817870"/>
                  <a:gd name="connsiteX11" fmla="*/ 98234 w 1639379"/>
                  <a:gd name="connsiteY11" fmla="*/ 1179195 h 5817870"/>
                  <a:gd name="connsiteX12" fmla="*/ 142049 w 1639379"/>
                  <a:gd name="connsiteY12" fmla="*/ 1247775 h 5817870"/>
                  <a:gd name="connsiteX13" fmla="*/ 206819 w 1639379"/>
                  <a:gd name="connsiteY13" fmla="*/ 1346835 h 5817870"/>
                  <a:gd name="connsiteX14" fmla="*/ 349694 w 1639379"/>
                  <a:gd name="connsiteY14" fmla="*/ 1524000 h 5817870"/>
                  <a:gd name="connsiteX15" fmla="*/ 450659 w 1639379"/>
                  <a:gd name="connsiteY15" fmla="*/ 1663065 h 5817870"/>
                  <a:gd name="connsiteX16" fmla="*/ 542099 w 1639379"/>
                  <a:gd name="connsiteY16" fmla="*/ 1796415 h 5817870"/>
                  <a:gd name="connsiteX17" fmla="*/ 593534 w 1639379"/>
                  <a:gd name="connsiteY17" fmla="*/ 1885950 h 5817870"/>
                  <a:gd name="connsiteX18" fmla="*/ 648779 w 1639379"/>
                  <a:gd name="connsiteY18" fmla="*/ 1986915 h 5817870"/>
                  <a:gd name="connsiteX19" fmla="*/ 696403 w 1639379"/>
                  <a:gd name="connsiteY19" fmla="*/ 2093594 h 5817870"/>
                  <a:gd name="connsiteX20" fmla="*/ 745933 w 1639379"/>
                  <a:gd name="connsiteY20" fmla="*/ 2242184 h 5817870"/>
                  <a:gd name="connsiteX21" fmla="*/ 774507 w 1639379"/>
                  <a:gd name="connsiteY21" fmla="*/ 2371723 h 5817870"/>
                  <a:gd name="connsiteX22" fmla="*/ 791652 w 1639379"/>
                  <a:gd name="connsiteY22" fmla="*/ 2480308 h 5817870"/>
                  <a:gd name="connsiteX23" fmla="*/ 801177 w 1639379"/>
                  <a:gd name="connsiteY23" fmla="*/ 2625088 h 5817870"/>
                  <a:gd name="connsiteX24" fmla="*/ 793558 w 1639379"/>
                  <a:gd name="connsiteY24" fmla="*/ 2737483 h 5817870"/>
                  <a:gd name="connsiteX25" fmla="*/ 780223 w 1639379"/>
                  <a:gd name="connsiteY25" fmla="*/ 2836543 h 5817870"/>
                  <a:gd name="connsiteX26" fmla="*/ 753553 w 1639379"/>
                  <a:gd name="connsiteY26" fmla="*/ 2941318 h 5817870"/>
                  <a:gd name="connsiteX27" fmla="*/ 704023 w 1639379"/>
                  <a:gd name="connsiteY27" fmla="*/ 3065142 h 5817870"/>
                  <a:gd name="connsiteX28" fmla="*/ 660208 w 1639379"/>
                  <a:gd name="connsiteY28" fmla="*/ 3150867 h 5817870"/>
                  <a:gd name="connsiteX29" fmla="*/ 566863 w 1639379"/>
                  <a:gd name="connsiteY29" fmla="*/ 3305172 h 5817870"/>
                  <a:gd name="connsiteX30" fmla="*/ 330643 w 1639379"/>
                  <a:gd name="connsiteY30" fmla="*/ 3587112 h 5817870"/>
                  <a:gd name="connsiteX31" fmla="*/ 180148 w 1639379"/>
                  <a:gd name="connsiteY31" fmla="*/ 3752846 h 5817870"/>
                  <a:gd name="connsiteX32" fmla="*/ 140143 w 1639379"/>
                  <a:gd name="connsiteY32" fmla="*/ 3806186 h 5817870"/>
                  <a:gd name="connsiteX33" fmla="*/ 56323 w 1639379"/>
                  <a:gd name="connsiteY33" fmla="*/ 3941441 h 5817870"/>
                  <a:gd name="connsiteX34" fmla="*/ 4889 w 1639379"/>
                  <a:gd name="connsiteY34" fmla="*/ 4082411 h 5817870"/>
                  <a:gd name="connsiteX35" fmla="*/ 2984 w 1639379"/>
                  <a:gd name="connsiteY35" fmla="*/ 4225286 h 5817870"/>
                  <a:gd name="connsiteX36" fmla="*/ 58229 w 1639379"/>
                  <a:gd name="connsiteY36" fmla="*/ 4343395 h 5817870"/>
                  <a:gd name="connsiteX37" fmla="*/ 130619 w 1639379"/>
                  <a:gd name="connsiteY37" fmla="*/ 4451980 h 5817870"/>
                  <a:gd name="connsiteX38" fmla="*/ 222059 w 1639379"/>
                  <a:gd name="connsiteY38" fmla="*/ 4543420 h 5817870"/>
                  <a:gd name="connsiteX39" fmla="*/ 345884 w 1639379"/>
                  <a:gd name="connsiteY39" fmla="*/ 4653910 h 5817870"/>
                  <a:gd name="connsiteX40" fmla="*/ 494474 w 1639379"/>
                  <a:gd name="connsiteY40" fmla="*/ 4772019 h 5817870"/>
                  <a:gd name="connsiteX41" fmla="*/ 989774 w 1639379"/>
                  <a:gd name="connsiteY41" fmla="*/ 5092059 h 5817870"/>
                  <a:gd name="connsiteX42" fmla="*/ 1111694 w 1639379"/>
                  <a:gd name="connsiteY42" fmla="*/ 5179689 h 5817870"/>
                  <a:gd name="connsiteX43" fmla="*/ 1216468 w 1639379"/>
                  <a:gd name="connsiteY43" fmla="*/ 5326374 h 5817870"/>
                  <a:gd name="connsiteX44" fmla="*/ 1326958 w 1639379"/>
                  <a:gd name="connsiteY44" fmla="*/ 5497824 h 5817870"/>
                  <a:gd name="connsiteX45" fmla="*/ 1477453 w 1639379"/>
                  <a:gd name="connsiteY45" fmla="*/ 5676893 h 5817870"/>
                  <a:gd name="connsiteX46" fmla="*/ 1639379 w 1639379"/>
                  <a:gd name="connsiteY46" fmla="*/ 5817870 h 581787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934654 w 1934654"/>
                  <a:gd name="connsiteY46"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734627 w 1934654"/>
                  <a:gd name="connsiteY46" fmla="*/ 580071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934654 w 1934654"/>
                  <a:gd name="connsiteY47"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82252 w 1934654"/>
                  <a:gd name="connsiteY47" fmla="*/ 5854058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772727 w 1934654"/>
                  <a:gd name="connsiteY47" fmla="*/ 5894063 h 5901690"/>
                  <a:gd name="connsiteX48" fmla="*/ 1934654 w 1934654"/>
                  <a:gd name="connsiteY48"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8432 w 1934654"/>
                  <a:gd name="connsiteY47" fmla="*/ 5852153 h 5901690"/>
                  <a:gd name="connsiteX48" fmla="*/ 1772727 w 1934654"/>
                  <a:gd name="connsiteY48" fmla="*/ 5894063 h 5901690"/>
                  <a:gd name="connsiteX49" fmla="*/ 1934654 w 1934654"/>
                  <a:gd name="connsiteY49" fmla="*/ 5901690 h 5901690"/>
                  <a:gd name="connsiteX0" fmla="*/ 241109 w 1934654"/>
                  <a:gd name="connsiteY0" fmla="*/ 0 h 5901690"/>
                  <a:gd name="connsiteX1" fmla="*/ 263969 w 1934654"/>
                  <a:gd name="connsiteY1" fmla="*/ 87630 h 5901690"/>
                  <a:gd name="connsiteX2" fmla="*/ 256349 w 1934654"/>
                  <a:gd name="connsiteY2" fmla="*/ 241935 h 5901690"/>
                  <a:gd name="connsiteX3" fmla="*/ 239204 w 1934654"/>
                  <a:gd name="connsiteY3" fmla="*/ 381000 h 5901690"/>
                  <a:gd name="connsiteX4" fmla="*/ 203009 w 1934654"/>
                  <a:gd name="connsiteY4" fmla="*/ 546735 h 5901690"/>
                  <a:gd name="connsiteX5" fmla="*/ 163004 w 1934654"/>
                  <a:gd name="connsiteY5" fmla="*/ 670560 h 5901690"/>
                  <a:gd name="connsiteX6" fmla="*/ 124904 w 1934654"/>
                  <a:gd name="connsiteY6" fmla="*/ 788670 h 5901690"/>
                  <a:gd name="connsiteX7" fmla="*/ 105854 w 1934654"/>
                  <a:gd name="connsiteY7" fmla="*/ 864870 h 5901690"/>
                  <a:gd name="connsiteX8" fmla="*/ 88709 w 1934654"/>
                  <a:gd name="connsiteY8" fmla="*/ 960120 h 5901690"/>
                  <a:gd name="connsiteX9" fmla="*/ 84899 w 1934654"/>
                  <a:gd name="connsiteY9" fmla="*/ 1053465 h 5901690"/>
                  <a:gd name="connsiteX10" fmla="*/ 86804 w 1934654"/>
                  <a:gd name="connsiteY10" fmla="*/ 1120140 h 5901690"/>
                  <a:gd name="connsiteX11" fmla="*/ 98234 w 1934654"/>
                  <a:gd name="connsiteY11" fmla="*/ 1179195 h 5901690"/>
                  <a:gd name="connsiteX12" fmla="*/ 142049 w 1934654"/>
                  <a:gd name="connsiteY12" fmla="*/ 1247775 h 5901690"/>
                  <a:gd name="connsiteX13" fmla="*/ 206819 w 1934654"/>
                  <a:gd name="connsiteY13" fmla="*/ 1346835 h 5901690"/>
                  <a:gd name="connsiteX14" fmla="*/ 349694 w 1934654"/>
                  <a:gd name="connsiteY14" fmla="*/ 1524000 h 5901690"/>
                  <a:gd name="connsiteX15" fmla="*/ 450659 w 1934654"/>
                  <a:gd name="connsiteY15" fmla="*/ 1663065 h 5901690"/>
                  <a:gd name="connsiteX16" fmla="*/ 542099 w 1934654"/>
                  <a:gd name="connsiteY16" fmla="*/ 1796415 h 5901690"/>
                  <a:gd name="connsiteX17" fmla="*/ 593534 w 1934654"/>
                  <a:gd name="connsiteY17" fmla="*/ 1885950 h 5901690"/>
                  <a:gd name="connsiteX18" fmla="*/ 648779 w 1934654"/>
                  <a:gd name="connsiteY18" fmla="*/ 1986915 h 5901690"/>
                  <a:gd name="connsiteX19" fmla="*/ 696403 w 1934654"/>
                  <a:gd name="connsiteY19" fmla="*/ 2093594 h 5901690"/>
                  <a:gd name="connsiteX20" fmla="*/ 745933 w 1934654"/>
                  <a:gd name="connsiteY20" fmla="*/ 2242184 h 5901690"/>
                  <a:gd name="connsiteX21" fmla="*/ 774507 w 1934654"/>
                  <a:gd name="connsiteY21" fmla="*/ 2371723 h 5901690"/>
                  <a:gd name="connsiteX22" fmla="*/ 791652 w 1934654"/>
                  <a:gd name="connsiteY22" fmla="*/ 2480308 h 5901690"/>
                  <a:gd name="connsiteX23" fmla="*/ 801177 w 1934654"/>
                  <a:gd name="connsiteY23" fmla="*/ 2625088 h 5901690"/>
                  <a:gd name="connsiteX24" fmla="*/ 793558 w 1934654"/>
                  <a:gd name="connsiteY24" fmla="*/ 2737483 h 5901690"/>
                  <a:gd name="connsiteX25" fmla="*/ 780223 w 1934654"/>
                  <a:gd name="connsiteY25" fmla="*/ 2836543 h 5901690"/>
                  <a:gd name="connsiteX26" fmla="*/ 753553 w 1934654"/>
                  <a:gd name="connsiteY26" fmla="*/ 2941318 h 5901690"/>
                  <a:gd name="connsiteX27" fmla="*/ 704023 w 1934654"/>
                  <a:gd name="connsiteY27" fmla="*/ 3065142 h 5901690"/>
                  <a:gd name="connsiteX28" fmla="*/ 660208 w 1934654"/>
                  <a:gd name="connsiteY28" fmla="*/ 3150867 h 5901690"/>
                  <a:gd name="connsiteX29" fmla="*/ 566863 w 1934654"/>
                  <a:gd name="connsiteY29" fmla="*/ 3305172 h 5901690"/>
                  <a:gd name="connsiteX30" fmla="*/ 330643 w 1934654"/>
                  <a:gd name="connsiteY30" fmla="*/ 3587112 h 5901690"/>
                  <a:gd name="connsiteX31" fmla="*/ 180148 w 1934654"/>
                  <a:gd name="connsiteY31" fmla="*/ 3752846 h 5901690"/>
                  <a:gd name="connsiteX32" fmla="*/ 140143 w 1934654"/>
                  <a:gd name="connsiteY32" fmla="*/ 3806186 h 5901690"/>
                  <a:gd name="connsiteX33" fmla="*/ 56323 w 1934654"/>
                  <a:gd name="connsiteY33" fmla="*/ 3941441 h 5901690"/>
                  <a:gd name="connsiteX34" fmla="*/ 4889 w 1934654"/>
                  <a:gd name="connsiteY34" fmla="*/ 4082411 h 5901690"/>
                  <a:gd name="connsiteX35" fmla="*/ 2984 w 1934654"/>
                  <a:gd name="connsiteY35" fmla="*/ 4225286 h 5901690"/>
                  <a:gd name="connsiteX36" fmla="*/ 58229 w 1934654"/>
                  <a:gd name="connsiteY36" fmla="*/ 4343395 h 5901690"/>
                  <a:gd name="connsiteX37" fmla="*/ 130619 w 1934654"/>
                  <a:gd name="connsiteY37" fmla="*/ 4451980 h 5901690"/>
                  <a:gd name="connsiteX38" fmla="*/ 222059 w 1934654"/>
                  <a:gd name="connsiteY38" fmla="*/ 4543420 h 5901690"/>
                  <a:gd name="connsiteX39" fmla="*/ 345884 w 1934654"/>
                  <a:gd name="connsiteY39" fmla="*/ 4653910 h 5901690"/>
                  <a:gd name="connsiteX40" fmla="*/ 494474 w 1934654"/>
                  <a:gd name="connsiteY40" fmla="*/ 4772019 h 5901690"/>
                  <a:gd name="connsiteX41" fmla="*/ 989774 w 1934654"/>
                  <a:gd name="connsiteY41" fmla="*/ 5092059 h 5901690"/>
                  <a:gd name="connsiteX42" fmla="*/ 1111694 w 1934654"/>
                  <a:gd name="connsiteY42" fmla="*/ 5179689 h 5901690"/>
                  <a:gd name="connsiteX43" fmla="*/ 1216468 w 1934654"/>
                  <a:gd name="connsiteY43" fmla="*/ 5326374 h 5901690"/>
                  <a:gd name="connsiteX44" fmla="*/ 1326958 w 1934654"/>
                  <a:gd name="connsiteY44" fmla="*/ 5497824 h 5901690"/>
                  <a:gd name="connsiteX45" fmla="*/ 1477453 w 1934654"/>
                  <a:gd name="connsiteY45" fmla="*/ 5676893 h 5901690"/>
                  <a:gd name="connsiteX46" fmla="*/ 1597467 w 1934654"/>
                  <a:gd name="connsiteY46" fmla="*/ 5785478 h 5901690"/>
                  <a:gd name="connsiteX47" fmla="*/ 1692717 w 1934654"/>
                  <a:gd name="connsiteY47" fmla="*/ 5854058 h 5901690"/>
                  <a:gd name="connsiteX48" fmla="*/ 1772727 w 1934654"/>
                  <a:gd name="connsiteY48" fmla="*/ 5894063 h 5901690"/>
                  <a:gd name="connsiteX49" fmla="*/ 1934654 w 1934654"/>
                  <a:gd name="connsiteY49" fmla="*/ 5901690 h 5901690"/>
                  <a:gd name="connsiteX0" fmla="*/ 241109 w 1934654"/>
                  <a:gd name="connsiteY0" fmla="*/ 0 h 5903713"/>
                  <a:gd name="connsiteX1" fmla="*/ 263969 w 1934654"/>
                  <a:gd name="connsiteY1" fmla="*/ 87630 h 5903713"/>
                  <a:gd name="connsiteX2" fmla="*/ 256349 w 1934654"/>
                  <a:gd name="connsiteY2" fmla="*/ 241935 h 5903713"/>
                  <a:gd name="connsiteX3" fmla="*/ 239204 w 1934654"/>
                  <a:gd name="connsiteY3" fmla="*/ 381000 h 5903713"/>
                  <a:gd name="connsiteX4" fmla="*/ 203009 w 1934654"/>
                  <a:gd name="connsiteY4" fmla="*/ 546735 h 5903713"/>
                  <a:gd name="connsiteX5" fmla="*/ 163004 w 1934654"/>
                  <a:gd name="connsiteY5" fmla="*/ 670560 h 5903713"/>
                  <a:gd name="connsiteX6" fmla="*/ 124904 w 1934654"/>
                  <a:gd name="connsiteY6" fmla="*/ 788670 h 5903713"/>
                  <a:gd name="connsiteX7" fmla="*/ 105854 w 1934654"/>
                  <a:gd name="connsiteY7" fmla="*/ 864870 h 5903713"/>
                  <a:gd name="connsiteX8" fmla="*/ 88709 w 1934654"/>
                  <a:gd name="connsiteY8" fmla="*/ 960120 h 5903713"/>
                  <a:gd name="connsiteX9" fmla="*/ 84899 w 1934654"/>
                  <a:gd name="connsiteY9" fmla="*/ 1053465 h 5903713"/>
                  <a:gd name="connsiteX10" fmla="*/ 86804 w 1934654"/>
                  <a:gd name="connsiteY10" fmla="*/ 1120140 h 5903713"/>
                  <a:gd name="connsiteX11" fmla="*/ 98234 w 1934654"/>
                  <a:gd name="connsiteY11" fmla="*/ 1179195 h 5903713"/>
                  <a:gd name="connsiteX12" fmla="*/ 142049 w 1934654"/>
                  <a:gd name="connsiteY12" fmla="*/ 1247775 h 5903713"/>
                  <a:gd name="connsiteX13" fmla="*/ 206819 w 1934654"/>
                  <a:gd name="connsiteY13" fmla="*/ 1346835 h 5903713"/>
                  <a:gd name="connsiteX14" fmla="*/ 349694 w 1934654"/>
                  <a:gd name="connsiteY14" fmla="*/ 1524000 h 5903713"/>
                  <a:gd name="connsiteX15" fmla="*/ 450659 w 1934654"/>
                  <a:gd name="connsiteY15" fmla="*/ 1663065 h 5903713"/>
                  <a:gd name="connsiteX16" fmla="*/ 542099 w 1934654"/>
                  <a:gd name="connsiteY16" fmla="*/ 1796415 h 5903713"/>
                  <a:gd name="connsiteX17" fmla="*/ 593534 w 1934654"/>
                  <a:gd name="connsiteY17" fmla="*/ 1885950 h 5903713"/>
                  <a:gd name="connsiteX18" fmla="*/ 648779 w 1934654"/>
                  <a:gd name="connsiteY18" fmla="*/ 1986915 h 5903713"/>
                  <a:gd name="connsiteX19" fmla="*/ 696403 w 1934654"/>
                  <a:gd name="connsiteY19" fmla="*/ 2093594 h 5903713"/>
                  <a:gd name="connsiteX20" fmla="*/ 745933 w 1934654"/>
                  <a:gd name="connsiteY20" fmla="*/ 2242184 h 5903713"/>
                  <a:gd name="connsiteX21" fmla="*/ 774507 w 1934654"/>
                  <a:gd name="connsiteY21" fmla="*/ 2371723 h 5903713"/>
                  <a:gd name="connsiteX22" fmla="*/ 791652 w 1934654"/>
                  <a:gd name="connsiteY22" fmla="*/ 2480308 h 5903713"/>
                  <a:gd name="connsiteX23" fmla="*/ 801177 w 1934654"/>
                  <a:gd name="connsiteY23" fmla="*/ 2625088 h 5903713"/>
                  <a:gd name="connsiteX24" fmla="*/ 793558 w 1934654"/>
                  <a:gd name="connsiteY24" fmla="*/ 2737483 h 5903713"/>
                  <a:gd name="connsiteX25" fmla="*/ 780223 w 1934654"/>
                  <a:gd name="connsiteY25" fmla="*/ 2836543 h 5903713"/>
                  <a:gd name="connsiteX26" fmla="*/ 753553 w 1934654"/>
                  <a:gd name="connsiteY26" fmla="*/ 2941318 h 5903713"/>
                  <a:gd name="connsiteX27" fmla="*/ 704023 w 1934654"/>
                  <a:gd name="connsiteY27" fmla="*/ 3065142 h 5903713"/>
                  <a:gd name="connsiteX28" fmla="*/ 660208 w 1934654"/>
                  <a:gd name="connsiteY28" fmla="*/ 3150867 h 5903713"/>
                  <a:gd name="connsiteX29" fmla="*/ 566863 w 1934654"/>
                  <a:gd name="connsiteY29" fmla="*/ 3305172 h 5903713"/>
                  <a:gd name="connsiteX30" fmla="*/ 330643 w 1934654"/>
                  <a:gd name="connsiteY30" fmla="*/ 3587112 h 5903713"/>
                  <a:gd name="connsiteX31" fmla="*/ 180148 w 1934654"/>
                  <a:gd name="connsiteY31" fmla="*/ 3752846 h 5903713"/>
                  <a:gd name="connsiteX32" fmla="*/ 140143 w 1934654"/>
                  <a:gd name="connsiteY32" fmla="*/ 3806186 h 5903713"/>
                  <a:gd name="connsiteX33" fmla="*/ 56323 w 1934654"/>
                  <a:gd name="connsiteY33" fmla="*/ 3941441 h 5903713"/>
                  <a:gd name="connsiteX34" fmla="*/ 4889 w 1934654"/>
                  <a:gd name="connsiteY34" fmla="*/ 4082411 h 5903713"/>
                  <a:gd name="connsiteX35" fmla="*/ 2984 w 1934654"/>
                  <a:gd name="connsiteY35" fmla="*/ 4225286 h 5903713"/>
                  <a:gd name="connsiteX36" fmla="*/ 58229 w 1934654"/>
                  <a:gd name="connsiteY36" fmla="*/ 4343395 h 5903713"/>
                  <a:gd name="connsiteX37" fmla="*/ 130619 w 1934654"/>
                  <a:gd name="connsiteY37" fmla="*/ 4451980 h 5903713"/>
                  <a:gd name="connsiteX38" fmla="*/ 222059 w 1934654"/>
                  <a:gd name="connsiteY38" fmla="*/ 4543420 h 5903713"/>
                  <a:gd name="connsiteX39" fmla="*/ 345884 w 1934654"/>
                  <a:gd name="connsiteY39" fmla="*/ 4653910 h 5903713"/>
                  <a:gd name="connsiteX40" fmla="*/ 494474 w 1934654"/>
                  <a:gd name="connsiteY40" fmla="*/ 4772019 h 5903713"/>
                  <a:gd name="connsiteX41" fmla="*/ 989774 w 1934654"/>
                  <a:gd name="connsiteY41" fmla="*/ 5092059 h 5903713"/>
                  <a:gd name="connsiteX42" fmla="*/ 1111694 w 1934654"/>
                  <a:gd name="connsiteY42" fmla="*/ 5179689 h 5903713"/>
                  <a:gd name="connsiteX43" fmla="*/ 1216468 w 1934654"/>
                  <a:gd name="connsiteY43" fmla="*/ 5326374 h 5903713"/>
                  <a:gd name="connsiteX44" fmla="*/ 1326958 w 1934654"/>
                  <a:gd name="connsiteY44" fmla="*/ 5497824 h 5903713"/>
                  <a:gd name="connsiteX45" fmla="*/ 1477453 w 1934654"/>
                  <a:gd name="connsiteY45" fmla="*/ 5676893 h 5903713"/>
                  <a:gd name="connsiteX46" fmla="*/ 1597467 w 1934654"/>
                  <a:gd name="connsiteY46" fmla="*/ 5785478 h 5903713"/>
                  <a:gd name="connsiteX47" fmla="*/ 1692717 w 1934654"/>
                  <a:gd name="connsiteY47" fmla="*/ 5854058 h 5903713"/>
                  <a:gd name="connsiteX48" fmla="*/ 1829877 w 1934654"/>
                  <a:gd name="connsiteY48" fmla="*/ 5897873 h 5903713"/>
                  <a:gd name="connsiteX49" fmla="*/ 1934654 w 1934654"/>
                  <a:gd name="connsiteY49" fmla="*/ 5901690 h 5903713"/>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262314 w 2262314"/>
                  <a:gd name="connsiteY49" fmla="*/ 5928360 h 5928360"/>
                  <a:gd name="connsiteX0" fmla="*/ 241109 w 2262314"/>
                  <a:gd name="connsiteY0" fmla="*/ 0 h 5928360"/>
                  <a:gd name="connsiteX1" fmla="*/ 263969 w 2262314"/>
                  <a:gd name="connsiteY1" fmla="*/ 87630 h 5928360"/>
                  <a:gd name="connsiteX2" fmla="*/ 256349 w 2262314"/>
                  <a:gd name="connsiteY2" fmla="*/ 241935 h 5928360"/>
                  <a:gd name="connsiteX3" fmla="*/ 239204 w 2262314"/>
                  <a:gd name="connsiteY3" fmla="*/ 381000 h 5928360"/>
                  <a:gd name="connsiteX4" fmla="*/ 203009 w 2262314"/>
                  <a:gd name="connsiteY4" fmla="*/ 546735 h 5928360"/>
                  <a:gd name="connsiteX5" fmla="*/ 163004 w 2262314"/>
                  <a:gd name="connsiteY5" fmla="*/ 670560 h 5928360"/>
                  <a:gd name="connsiteX6" fmla="*/ 124904 w 2262314"/>
                  <a:gd name="connsiteY6" fmla="*/ 788670 h 5928360"/>
                  <a:gd name="connsiteX7" fmla="*/ 105854 w 2262314"/>
                  <a:gd name="connsiteY7" fmla="*/ 864870 h 5928360"/>
                  <a:gd name="connsiteX8" fmla="*/ 88709 w 2262314"/>
                  <a:gd name="connsiteY8" fmla="*/ 960120 h 5928360"/>
                  <a:gd name="connsiteX9" fmla="*/ 84899 w 2262314"/>
                  <a:gd name="connsiteY9" fmla="*/ 1053465 h 5928360"/>
                  <a:gd name="connsiteX10" fmla="*/ 86804 w 2262314"/>
                  <a:gd name="connsiteY10" fmla="*/ 1120140 h 5928360"/>
                  <a:gd name="connsiteX11" fmla="*/ 98234 w 2262314"/>
                  <a:gd name="connsiteY11" fmla="*/ 1179195 h 5928360"/>
                  <a:gd name="connsiteX12" fmla="*/ 142049 w 2262314"/>
                  <a:gd name="connsiteY12" fmla="*/ 1247775 h 5928360"/>
                  <a:gd name="connsiteX13" fmla="*/ 206819 w 2262314"/>
                  <a:gd name="connsiteY13" fmla="*/ 1346835 h 5928360"/>
                  <a:gd name="connsiteX14" fmla="*/ 349694 w 2262314"/>
                  <a:gd name="connsiteY14" fmla="*/ 1524000 h 5928360"/>
                  <a:gd name="connsiteX15" fmla="*/ 450659 w 2262314"/>
                  <a:gd name="connsiteY15" fmla="*/ 1663065 h 5928360"/>
                  <a:gd name="connsiteX16" fmla="*/ 542099 w 2262314"/>
                  <a:gd name="connsiteY16" fmla="*/ 1796415 h 5928360"/>
                  <a:gd name="connsiteX17" fmla="*/ 593534 w 2262314"/>
                  <a:gd name="connsiteY17" fmla="*/ 1885950 h 5928360"/>
                  <a:gd name="connsiteX18" fmla="*/ 648779 w 2262314"/>
                  <a:gd name="connsiteY18" fmla="*/ 1986915 h 5928360"/>
                  <a:gd name="connsiteX19" fmla="*/ 696403 w 2262314"/>
                  <a:gd name="connsiteY19" fmla="*/ 2093594 h 5928360"/>
                  <a:gd name="connsiteX20" fmla="*/ 745933 w 2262314"/>
                  <a:gd name="connsiteY20" fmla="*/ 2242184 h 5928360"/>
                  <a:gd name="connsiteX21" fmla="*/ 774507 w 2262314"/>
                  <a:gd name="connsiteY21" fmla="*/ 2371723 h 5928360"/>
                  <a:gd name="connsiteX22" fmla="*/ 791652 w 2262314"/>
                  <a:gd name="connsiteY22" fmla="*/ 2480308 h 5928360"/>
                  <a:gd name="connsiteX23" fmla="*/ 801177 w 2262314"/>
                  <a:gd name="connsiteY23" fmla="*/ 2625088 h 5928360"/>
                  <a:gd name="connsiteX24" fmla="*/ 793558 w 2262314"/>
                  <a:gd name="connsiteY24" fmla="*/ 2737483 h 5928360"/>
                  <a:gd name="connsiteX25" fmla="*/ 780223 w 2262314"/>
                  <a:gd name="connsiteY25" fmla="*/ 2836543 h 5928360"/>
                  <a:gd name="connsiteX26" fmla="*/ 753553 w 2262314"/>
                  <a:gd name="connsiteY26" fmla="*/ 2941318 h 5928360"/>
                  <a:gd name="connsiteX27" fmla="*/ 704023 w 2262314"/>
                  <a:gd name="connsiteY27" fmla="*/ 3065142 h 5928360"/>
                  <a:gd name="connsiteX28" fmla="*/ 660208 w 2262314"/>
                  <a:gd name="connsiteY28" fmla="*/ 3150867 h 5928360"/>
                  <a:gd name="connsiteX29" fmla="*/ 566863 w 2262314"/>
                  <a:gd name="connsiteY29" fmla="*/ 3305172 h 5928360"/>
                  <a:gd name="connsiteX30" fmla="*/ 330643 w 2262314"/>
                  <a:gd name="connsiteY30" fmla="*/ 3587112 h 5928360"/>
                  <a:gd name="connsiteX31" fmla="*/ 180148 w 2262314"/>
                  <a:gd name="connsiteY31" fmla="*/ 3752846 h 5928360"/>
                  <a:gd name="connsiteX32" fmla="*/ 140143 w 2262314"/>
                  <a:gd name="connsiteY32" fmla="*/ 3806186 h 5928360"/>
                  <a:gd name="connsiteX33" fmla="*/ 56323 w 2262314"/>
                  <a:gd name="connsiteY33" fmla="*/ 3941441 h 5928360"/>
                  <a:gd name="connsiteX34" fmla="*/ 4889 w 2262314"/>
                  <a:gd name="connsiteY34" fmla="*/ 4082411 h 5928360"/>
                  <a:gd name="connsiteX35" fmla="*/ 2984 w 2262314"/>
                  <a:gd name="connsiteY35" fmla="*/ 4225286 h 5928360"/>
                  <a:gd name="connsiteX36" fmla="*/ 58229 w 2262314"/>
                  <a:gd name="connsiteY36" fmla="*/ 4343395 h 5928360"/>
                  <a:gd name="connsiteX37" fmla="*/ 130619 w 2262314"/>
                  <a:gd name="connsiteY37" fmla="*/ 4451980 h 5928360"/>
                  <a:gd name="connsiteX38" fmla="*/ 222059 w 2262314"/>
                  <a:gd name="connsiteY38" fmla="*/ 4543420 h 5928360"/>
                  <a:gd name="connsiteX39" fmla="*/ 345884 w 2262314"/>
                  <a:gd name="connsiteY39" fmla="*/ 4653910 h 5928360"/>
                  <a:gd name="connsiteX40" fmla="*/ 494474 w 2262314"/>
                  <a:gd name="connsiteY40" fmla="*/ 4772019 h 5928360"/>
                  <a:gd name="connsiteX41" fmla="*/ 989774 w 2262314"/>
                  <a:gd name="connsiteY41" fmla="*/ 5092059 h 5928360"/>
                  <a:gd name="connsiteX42" fmla="*/ 1111694 w 2262314"/>
                  <a:gd name="connsiteY42" fmla="*/ 5179689 h 5928360"/>
                  <a:gd name="connsiteX43" fmla="*/ 1216468 w 2262314"/>
                  <a:gd name="connsiteY43" fmla="*/ 5326374 h 5928360"/>
                  <a:gd name="connsiteX44" fmla="*/ 1326958 w 2262314"/>
                  <a:gd name="connsiteY44" fmla="*/ 5497824 h 5928360"/>
                  <a:gd name="connsiteX45" fmla="*/ 1477453 w 2262314"/>
                  <a:gd name="connsiteY45" fmla="*/ 5676893 h 5928360"/>
                  <a:gd name="connsiteX46" fmla="*/ 1597467 w 2262314"/>
                  <a:gd name="connsiteY46" fmla="*/ 5785478 h 5928360"/>
                  <a:gd name="connsiteX47" fmla="*/ 1692717 w 2262314"/>
                  <a:gd name="connsiteY47" fmla="*/ 5854058 h 5928360"/>
                  <a:gd name="connsiteX48" fmla="*/ 1829877 w 2262314"/>
                  <a:gd name="connsiteY48" fmla="*/ 5897873 h 5928360"/>
                  <a:gd name="connsiteX49" fmla="*/ 2151822 w 2262314"/>
                  <a:gd name="connsiteY49" fmla="*/ 5920732 h 5928360"/>
                  <a:gd name="connsiteX50" fmla="*/ 2262314 w 2262314"/>
                  <a:gd name="connsiteY50" fmla="*/ 5928360 h 5928360"/>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422334 w 2422334"/>
                  <a:gd name="connsiteY50"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298507 w 2422334"/>
                  <a:gd name="connsiteY50" fmla="*/ 595121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11842 w 2422334"/>
                  <a:gd name="connsiteY50" fmla="*/ 5939782 h 5972175"/>
                  <a:gd name="connsiteX51" fmla="*/ 2422334 w 2422334"/>
                  <a:gd name="connsiteY51" fmla="*/ 5972175 h 5972175"/>
                  <a:gd name="connsiteX0" fmla="*/ 241109 w 2422334"/>
                  <a:gd name="connsiteY0" fmla="*/ 0 h 5972175"/>
                  <a:gd name="connsiteX1" fmla="*/ 263969 w 2422334"/>
                  <a:gd name="connsiteY1" fmla="*/ 87630 h 5972175"/>
                  <a:gd name="connsiteX2" fmla="*/ 256349 w 2422334"/>
                  <a:gd name="connsiteY2" fmla="*/ 241935 h 5972175"/>
                  <a:gd name="connsiteX3" fmla="*/ 239204 w 2422334"/>
                  <a:gd name="connsiteY3" fmla="*/ 381000 h 5972175"/>
                  <a:gd name="connsiteX4" fmla="*/ 203009 w 2422334"/>
                  <a:gd name="connsiteY4" fmla="*/ 546735 h 5972175"/>
                  <a:gd name="connsiteX5" fmla="*/ 163004 w 2422334"/>
                  <a:gd name="connsiteY5" fmla="*/ 670560 h 5972175"/>
                  <a:gd name="connsiteX6" fmla="*/ 124904 w 2422334"/>
                  <a:gd name="connsiteY6" fmla="*/ 788670 h 5972175"/>
                  <a:gd name="connsiteX7" fmla="*/ 105854 w 2422334"/>
                  <a:gd name="connsiteY7" fmla="*/ 864870 h 5972175"/>
                  <a:gd name="connsiteX8" fmla="*/ 88709 w 2422334"/>
                  <a:gd name="connsiteY8" fmla="*/ 960120 h 5972175"/>
                  <a:gd name="connsiteX9" fmla="*/ 84899 w 2422334"/>
                  <a:gd name="connsiteY9" fmla="*/ 1053465 h 5972175"/>
                  <a:gd name="connsiteX10" fmla="*/ 86804 w 2422334"/>
                  <a:gd name="connsiteY10" fmla="*/ 1120140 h 5972175"/>
                  <a:gd name="connsiteX11" fmla="*/ 98234 w 2422334"/>
                  <a:gd name="connsiteY11" fmla="*/ 1179195 h 5972175"/>
                  <a:gd name="connsiteX12" fmla="*/ 142049 w 2422334"/>
                  <a:gd name="connsiteY12" fmla="*/ 1247775 h 5972175"/>
                  <a:gd name="connsiteX13" fmla="*/ 206819 w 2422334"/>
                  <a:gd name="connsiteY13" fmla="*/ 1346835 h 5972175"/>
                  <a:gd name="connsiteX14" fmla="*/ 349694 w 2422334"/>
                  <a:gd name="connsiteY14" fmla="*/ 1524000 h 5972175"/>
                  <a:gd name="connsiteX15" fmla="*/ 450659 w 2422334"/>
                  <a:gd name="connsiteY15" fmla="*/ 1663065 h 5972175"/>
                  <a:gd name="connsiteX16" fmla="*/ 542099 w 2422334"/>
                  <a:gd name="connsiteY16" fmla="*/ 1796415 h 5972175"/>
                  <a:gd name="connsiteX17" fmla="*/ 593534 w 2422334"/>
                  <a:gd name="connsiteY17" fmla="*/ 1885950 h 5972175"/>
                  <a:gd name="connsiteX18" fmla="*/ 648779 w 2422334"/>
                  <a:gd name="connsiteY18" fmla="*/ 1986915 h 5972175"/>
                  <a:gd name="connsiteX19" fmla="*/ 696403 w 2422334"/>
                  <a:gd name="connsiteY19" fmla="*/ 2093594 h 5972175"/>
                  <a:gd name="connsiteX20" fmla="*/ 745933 w 2422334"/>
                  <a:gd name="connsiteY20" fmla="*/ 2242184 h 5972175"/>
                  <a:gd name="connsiteX21" fmla="*/ 774507 w 2422334"/>
                  <a:gd name="connsiteY21" fmla="*/ 2371723 h 5972175"/>
                  <a:gd name="connsiteX22" fmla="*/ 791652 w 2422334"/>
                  <a:gd name="connsiteY22" fmla="*/ 2480308 h 5972175"/>
                  <a:gd name="connsiteX23" fmla="*/ 801177 w 2422334"/>
                  <a:gd name="connsiteY23" fmla="*/ 2625088 h 5972175"/>
                  <a:gd name="connsiteX24" fmla="*/ 793558 w 2422334"/>
                  <a:gd name="connsiteY24" fmla="*/ 2737483 h 5972175"/>
                  <a:gd name="connsiteX25" fmla="*/ 780223 w 2422334"/>
                  <a:gd name="connsiteY25" fmla="*/ 2836543 h 5972175"/>
                  <a:gd name="connsiteX26" fmla="*/ 753553 w 2422334"/>
                  <a:gd name="connsiteY26" fmla="*/ 2941318 h 5972175"/>
                  <a:gd name="connsiteX27" fmla="*/ 704023 w 2422334"/>
                  <a:gd name="connsiteY27" fmla="*/ 3065142 h 5972175"/>
                  <a:gd name="connsiteX28" fmla="*/ 660208 w 2422334"/>
                  <a:gd name="connsiteY28" fmla="*/ 3150867 h 5972175"/>
                  <a:gd name="connsiteX29" fmla="*/ 566863 w 2422334"/>
                  <a:gd name="connsiteY29" fmla="*/ 3305172 h 5972175"/>
                  <a:gd name="connsiteX30" fmla="*/ 330643 w 2422334"/>
                  <a:gd name="connsiteY30" fmla="*/ 3587112 h 5972175"/>
                  <a:gd name="connsiteX31" fmla="*/ 180148 w 2422334"/>
                  <a:gd name="connsiteY31" fmla="*/ 3752846 h 5972175"/>
                  <a:gd name="connsiteX32" fmla="*/ 140143 w 2422334"/>
                  <a:gd name="connsiteY32" fmla="*/ 3806186 h 5972175"/>
                  <a:gd name="connsiteX33" fmla="*/ 56323 w 2422334"/>
                  <a:gd name="connsiteY33" fmla="*/ 3941441 h 5972175"/>
                  <a:gd name="connsiteX34" fmla="*/ 4889 w 2422334"/>
                  <a:gd name="connsiteY34" fmla="*/ 4082411 h 5972175"/>
                  <a:gd name="connsiteX35" fmla="*/ 2984 w 2422334"/>
                  <a:gd name="connsiteY35" fmla="*/ 4225286 h 5972175"/>
                  <a:gd name="connsiteX36" fmla="*/ 58229 w 2422334"/>
                  <a:gd name="connsiteY36" fmla="*/ 4343395 h 5972175"/>
                  <a:gd name="connsiteX37" fmla="*/ 130619 w 2422334"/>
                  <a:gd name="connsiteY37" fmla="*/ 4451980 h 5972175"/>
                  <a:gd name="connsiteX38" fmla="*/ 222059 w 2422334"/>
                  <a:gd name="connsiteY38" fmla="*/ 4543420 h 5972175"/>
                  <a:gd name="connsiteX39" fmla="*/ 345884 w 2422334"/>
                  <a:gd name="connsiteY39" fmla="*/ 4653910 h 5972175"/>
                  <a:gd name="connsiteX40" fmla="*/ 494474 w 2422334"/>
                  <a:gd name="connsiteY40" fmla="*/ 4772019 h 5972175"/>
                  <a:gd name="connsiteX41" fmla="*/ 989774 w 2422334"/>
                  <a:gd name="connsiteY41" fmla="*/ 5092059 h 5972175"/>
                  <a:gd name="connsiteX42" fmla="*/ 1111694 w 2422334"/>
                  <a:gd name="connsiteY42" fmla="*/ 5179689 h 5972175"/>
                  <a:gd name="connsiteX43" fmla="*/ 1216468 w 2422334"/>
                  <a:gd name="connsiteY43" fmla="*/ 5326374 h 5972175"/>
                  <a:gd name="connsiteX44" fmla="*/ 1326958 w 2422334"/>
                  <a:gd name="connsiteY44" fmla="*/ 5497824 h 5972175"/>
                  <a:gd name="connsiteX45" fmla="*/ 1477453 w 2422334"/>
                  <a:gd name="connsiteY45" fmla="*/ 5676893 h 5972175"/>
                  <a:gd name="connsiteX46" fmla="*/ 1597467 w 2422334"/>
                  <a:gd name="connsiteY46" fmla="*/ 5785478 h 5972175"/>
                  <a:gd name="connsiteX47" fmla="*/ 1692717 w 2422334"/>
                  <a:gd name="connsiteY47" fmla="*/ 5854058 h 5972175"/>
                  <a:gd name="connsiteX48" fmla="*/ 1829877 w 2422334"/>
                  <a:gd name="connsiteY48" fmla="*/ 5897873 h 5972175"/>
                  <a:gd name="connsiteX49" fmla="*/ 2151822 w 2422334"/>
                  <a:gd name="connsiteY49" fmla="*/ 5920732 h 5972175"/>
                  <a:gd name="connsiteX50" fmla="*/ 2342322 w 2422334"/>
                  <a:gd name="connsiteY50" fmla="*/ 5945497 h 5972175"/>
                  <a:gd name="connsiteX51" fmla="*/ 2422334 w 2422334"/>
                  <a:gd name="connsiteY51" fmla="*/ 5972175 h 597217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610929 w 2610929"/>
                  <a:gd name="connsiteY51"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610929 w 2610929"/>
                  <a:gd name="connsiteY52"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49002 w 2610929"/>
                  <a:gd name="connsiteY51" fmla="*/ 5996932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53777 w 2610929"/>
                  <a:gd name="connsiteY52" fmla="*/ 6044557 h 6071235"/>
                  <a:gd name="connsiteX53" fmla="*/ 2610929 w 2610929"/>
                  <a:gd name="connsiteY53" fmla="*/ 6071235 h 6071235"/>
                  <a:gd name="connsiteX0" fmla="*/ 241109 w 2610929"/>
                  <a:gd name="connsiteY0" fmla="*/ 0 h 6071235"/>
                  <a:gd name="connsiteX1" fmla="*/ 263969 w 2610929"/>
                  <a:gd name="connsiteY1" fmla="*/ 87630 h 6071235"/>
                  <a:gd name="connsiteX2" fmla="*/ 256349 w 2610929"/>
                  <a:gd name="connsiteY2" fmla="*/ 241935 h 6071235"/>
                  <a:gd name="connsiteX3" fmla="*/ 239204 w 2610929"/>
                  <a:gd name="connsiteY3" fmla="*/ 381000 h 6071235"/>
                  <a:gd name="connsiteX4" fmla="*/ 203009 w 2610929"/>
                  <a:gd name="connsiteY4" fmla="*/ 546735 h 6071235"/>
                  <a:gd name="connsiteX5" fmla="*/ 163004 w 2610929"/>
                  <a:gd name="connsiteY5" fmla="*/ 670560 h 6071235"/>
                  <a:gd name="connsiteX6" fmla="*/ 124904 w 2610929"/>
                  <a:gd name="connsiteY6" fmla="*/ 788670 h 6071235"/>
                  <a:gd name="connsiteX7" fmla="*/ 105854 w 2610929"/>
                  <a:gd name="connsiteY7" fmla="*/ 864870 h 6071235"/>
                  <a:gd name="connsiteX8" fmla="*/ 88709 w 2610929"/>
                  <a:gd name="connsiteY8" fmla="*/ 960120 h 6071235"/>
                  <a:gd name="connsiteX9" fmla="*/ 84899 w 2610929"/>
                  <a:gd name="connsiteY9" fmla="*/ 1053465 h 6071235"/>
                  <a:gd name="connsiteX10" fmla="*/ 86804 w 2610929"/>
                  <a:gd name="connsiteY10" fmla="*/ 1120140 h 6071235"/>
                  <a:gd name="connsiteX11" fmla="*/ 98234 w 2610929"/>
                  <a:gd name="connsiteY11" fmla="*/ 1179195 h 6071235"/>
                  <a:gd name="connsiteX12" fmla="*/ 142049 w 2610929"/>
                  <a:gd name="connsiteY12" fmla="*/ 1247775 h 6071235"/>
                  <a:gd name="connsiteX13" fmla="*/ 206819 w 2610929"/>
                  <a:gd name="connsiteY13" fmla="*/ 1346835 h 6071235"/>
                  <a:gd name="connsiteX14" fmla="*/ 349694 w 2610929"/>
                  <a:gd name="connsiteY14" fmla="*/ 1524000 h 6071235"/>
                  <a:gd name="connsiteX15" fmla="*/ 450659 w 2610929"/>
                  <a:gd name="connsiteY15" fmla="*/ 1663065 h 6071235"/>
                  <a:gd name="connsiteX16" fmla="*/ 542099 w 2610929"/>
                  <a:gd name="connsiteY16" fmla="*/ 1796415 h 6071235"/>
                  <a:gd name="connsiteX17" fmla="*/ 593534 w 2610929"/>
                  <a:gd name="connsiteY17" fmla="*/ 1885950 h 6071235"/>
                  <a:gd name="connsiteX18" fmla="*/ 648779 w 2610929"/>
                  <a:gd name="connsiteY18" fmla="*/ 1986915 h 6071235"/>
                  <a:gd name="connsiteX19" fmla="*/ 696403 w 2610929"/>
                  <a:gd name="connsiteY19" fmla="*/ 2093594 h 6071235"/>
                  <a:gd name="connsiteX20" fmla="*/ 745933 w 2610929"/>
                  <a:gd name="connsiteY20" fmla="*/ 2242184 h 6071235"/>
                  <a:gd name="connsiteX21" fmla="*/ 774507 w 2610929"/>
                  <a:gd name="connsiteY21" fmla="*/ 2371723 h 6071235"/>
                  <a:gd name="connsiteX22" fmla="*/ 791652 w 2610929"/>
                  <a:gd name="connsiteY22" fmla="*/ 2480308 h 6071235"/>
                  <a:gd name="connsiteX23" fmla="*/ 801177 w 2610929"/>
                  <a:gd name="connsiteY23" fmla="*/ 2625088 h 6071235"/>
                  <a:gd name="connsiteX24" fmla="*/ 793558 w 2610929"/>
                  <a:gd name="connsiteY24" fmla="*/ 2737483 h 6071235"/>
                  <a:gd name="connsiteX25" fmla="*/ 780223 w 2610929"/>
                  <a:gd name="connsiteY25" fmla="*/ 2836543 h 6071235"/>
                  <a:gd name="connsiteX26" fmla="*/ 753553 w 2610929"/>
                  <a:gd name="connsiteY26" fmla="*/ 2941318 h 6071235"/>
                  <a:gd name="connsiteX27" fmla="*/ 704023 w 2610929"/>
                  <a:gd name="connsiteY27" fmla="*/ 3065142 h 6071235"/>
                  <a:gd name="connsiteX28" fmla="*/ 660208 w 2610929"/>
                  <a:gd name="connsiteY28" fmla="*/ 3150867 h 6071235"/>
                  <a:gd name="connsiteX29" fmla="*/ 566863 w 2610929"/>
                  <a:gd name="connsiteY29" fmla="*/ 3305172 h 6071235"/>
                  <a:gd name="connsiteX30" fmla="*/ 330643 w 2610929"/>
                  <a:gd name="connsiteY30" fmla="*/ 3587112 h 6071235"/>
                  <a:gd name="connsiteX31" fmla="*/ 180148 w 2610929"/>
                  <a:gd name="connsiteY31" fmla="*/ 3752846 h 6071235"/>
                  <a:gd name="connsiteX32" fmla="*/ 140143 w 2610929"/>
                  <a:gd name="connsiteY32" fmla="*/ 3806186 h 6071235"/>
                  <a:gd name="connsiteX33" fmla="*/ 56323 w 2610929"/>
                  <a:gd name="connsiteY33" fmla="*/ 3941441 h 6071235"/>
                  <a:gd name="connsiteX34" fmla="*/ 4889 w 2610929"/>
                  <a:gd name="connsiteY34" fmla="*/ 4082411 h 6071235"/>
                  <a:gd name="connsiteX35" fmla="*/ 2984 w 2610929"/>
                  <a:gd name="connsiteY35" fmla="*/ 4225286 h 6071235"/>
                  <a:gd name="connsiteX36" fmla="*/ 58229 w 2610929"/>
                  <a:gd name="connsiteY36" fmla="*/ 4343395 h 6071235"/>
                  <a:gd name="connsiteX37" fmla="*/ 130619 w 2610929"/>
                  <a:gd name="connsiteY37" fmla="*/ 4451980 h 6071235"/>
                  <a:gd name="connsiteX38" fmla="*/ 222059 w 2610929"/>
                  <a:gd name="connsiteY38" fmla="*/ 4543420 h 6071235"/>
                  <a:gd name="connsiteX39" fmla="*/ 345884 w 2610929"/>
                  <a:gd name="connsiteY39" fmla="*/ 4653910 h 6071235"/>
                  <a:gd name="connsiteX40" fmla="*/ 494474 w 2610929"/>
                  <a:gd name="connsiteY40" fmla="*/ 4772019 h 6071235"/>
                  <a:gd name="connsiteX41" fmla="*/ 989774 w 2610929"/>
                  <a:gd name="connsiteY41" fmla="*/ 5092059 h 6071235"/>
                  <a:gd name="connsiteX42" fmla="*/ 1111694 w 2610929"/>
                  <a:gd name="connsiteY42" fmla="*/ 5179689 h 6071235"/>
                  <a:gd name="connsiteX43" fmla="*/ 1216468 w 2610929"/>
                  <a:gd name="connsiteY43" fmla="*/ 5326374 h 6071235"/>
                  <a:gd name="connsiteX44" fmla="*/ 1326958 w 2610929"/>
                  <a:gd name="connsiteY44" fmla="*/ 5497824 h 6071235"/>
                  <a:gd name="connsiteX45" fmla="*/ 1477453 w 2610929"/>
                  <a:gd name="connsiteY45" fmla="*/ 5676893 h 6071235"/>
                  <a:gd name="connsiteX46" fmla="*/ 1597467 w 2610929"/>
                  <a:gd name="connsiteY46" fmla="*/ 5785478 h 6071235"/>
                  <a:gd name="connsiteX47" fmla="*/ 1692717 w 2610929"/>
                  <a:gd name="connsiteY47" fmla="*/ 5854058 h 6071235"/>
                  <a:gd name="connsiteX48" fmla="*/ 1829877 w 2610929"/>
                  <a:gd name="connsiteY48" fmla="*/ 5897873 h 6071235"/>
                  <a:gd name="connsiteX49" fmla="*/ 2151822 w 2610929"/>
                  <a:gd name="connsiteY49" fmla="*/ 5920732 h 6071235"/>
                  <a:gd name="connsiteX50" fmla="*/ 2342322 w 2610929"/>
                  <a:gd name="connsiteY50" fmla="*/ 5945497 h 6071235"/>
                  <a:gd name="connsiteX51" fmla="*/ 2471862 w 2610929"/>
                  <a:gd name="connsiteY51" fmla="*/ 5983597 h 6071235"/>
                  <a:gd name="connsiteX52" fmla="*/ 2569017 w 2610929"/>
                  <a:gd name="connsiteY52" fmla="*/ 6033127 h 6071235"/>
                  <a:gd name="connsiteX53" fmla="*/ 2610929 w 2610929"/>
                  <a:gd name="connsiteY53" fmla="*/ 6071235 h 6071235"/>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778569 w 2778569"/>
                  <a:gd name="connsiteY53"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58552 w 2778569"/>
                  <a:gd name="connsiteY53" fmla="*/ 6134091 h 6267450"/>
                  <a:gd name="connsiteX54" fmla="*/ 2778569 w 2778569"/>
                  <a:gd name="connsiteY54" fmla="*/ 6267450 h 6267450"/>
                  <a:gd name="connsiteX0" fmla="*/ 241109 w 2778569"/>
                  <a:gd name="connsiteY0" fmla="*/ 0 h 6267450"/>
                  <a:gd name="connsiteX1" fmla="*/ 263969 w 2778569"/>
                  <a:gd name="connsiteY1" fmla="*/ 87630 h 6267450"/>
                  <a:gd name="connsiteX2" fmla="*/ 256349 w 2778569"/>
                  <a:gd name="connsiteY2" fmla="*/ 241935 h 6267450"/>
                  <a:gd name="connsiteX3" fmla="*/ 239204 w 2778569"/>
                  <a:gd name="connsiteY3" fmla="*/ 381000 h 6267450"/>
                  <a:gd name="connsiteX4" fmla="*/ 203009 w 2778569"/>
                  <a:gd name="connsiteY4" fmla="*/ 546735 h 6267450"/>
                  <a:gd name="connsiteX5" fmla="*/ 163004 w 2778569"/>
                  <a:gd name="connsiteY5" fmla="*/ 670560 h 6267450"/>
                  <a:gd name="connsiteX6" fmla="*/ 124904 w 2778569"/>
                  <a:gd name="connsiteY6" fmla="*/ 788670 h 6267450"/>
                  <a:gd name="connsiteX7" fmla="*/ 105854 w 2778569"/>
                  <a:gd name="connsiteY7" fmla="*/ 864870 h 6267450"/>
                  <a:gd name="connsiteX8" fmla="*/ 88709 w 2778569"/>
                  <a:gd name="connsiteY8" fmla="*/ 960120 h 6267450"/>
                  <a:gd name="connsiteX9" fmla="*/ 84899 w 2778569"/>
                  <a:gd name="connsiteY9" fmla="*/ 1053465 h 6267450"/>
                  <a:gd name="connsiteX10" fmla="*/ 86804 w 2778569"/>
                  <a:gd name="connsiteY10" fmla="*/ 1120140 h 6267450"/>
                  <a:gd name="connsiteX11" fmla="*/ 98234 w 2778569"/>
                  <a:gd name="connsiteY11" fmla="*/ 1179195 h 6267450"/>
                  <a:gd name="connsiteX12" fmla="*/ 142049 w 2778569"/>
                  <a:gd name="connsiteY12" fmla="*/ 1247775 h 6267450"/>
                  <a:gd name="connsiteX13" fmla="*/ 206819 w 2778569"/>
                  <a:gd name="connsiteY13" fmla="*/ 1346835 h 6267450"/>
                  <a:gd name="connsiteX14" fmla="*/ 349694 w 2778569"/>
                  <a:gd name="connsiteY14" fmla="*/ 1524000 h 6267450"/>
                  <a:gd name="connsiteX15" fmla="*/ 450659 w 2778569"/>
                  <a:gd name="connsiteY15" fmla="*/ 1663065 h 6267450"/>
                  <a:gd name="connsiteX16" fmla="*/ 542099 w 2778569"/>
                  <a:gd name="connsiteY16" fmla="*/ 1796415 h 6267450"/>
                  <a:gd name="connsiteX17" fmla="*/ 593534 w 2778569"/>
                  <a:gd name="connsiteY17" fmla="*/ 1885950 h 6267450"/>
                  <a:gd name="connsiteX18" fmla="*/ 648779 w 2778569"/>
                  <a:gd name="connsiteY18" fmla="*/ 1986915 h 6267450"/>
                  <a:gd name="connsiteX19" fmla="*/ 696403 w 2778569"/>
                  <a:gd name="connsiteY19" fmla="*/ 2093594 h 6267450"/>
                  <a:gd name="connsiteX20" fmla="*/ 745933 w 2778569"/>
                  <a:gd name="connsiteY20" fmla="*/ 2242184 h 6267450"/>
                  <a:gd name="connsiteX21" fmla="*/ 774507 w 2778569"/>
                  <a:gd name="connsiteY21" fmla="*/ 2371723 h 6267450"/>
                  <a:gd name="connsiteX22" fmla="*/ 791652 w 2778569"/>
                  <a:gd name="connsiteY22" fmla="*/ 2480308 h 6267450"/>
                  <a:gd name="connsiteX23" fmla="*/ 801177 w 2778569"/>
                  <a:gd name="connsiteY23" fmla="*/ 2625088 h 6267450"/>
                  <a:gd name="connsiteX24" fmla="*/ 793558 w 2778569"/>
                  <a:gd name="connsiteY24" fmla="*/ 2737483 h 6267450"/>
                  <a:gd name="connsiteX25" fmla="*/ 780223 w 2778569"/>
                  <a:gd name="connsiteY25" fmla="*/ 2836543 h 6267450"/>
                  <a:gd name="connsiteX26" fmla="*/ 753553 w 2778569"/>
                  <a:gd name="connsiteY26" fmla="*/ 2941318 h 6267450"/>
                  <a:gd name="connsiteX27" fmla="*/ 704023 w 2778569"/>
                  <a:gd name="connsiteY27" fmla="*/ 3065142 h 6267450"/>
                  <a:gd name="connsiteX28" fmla="*/ 660208 w 2778569"/>
                  <a:gd name="connsiteY28" fmla="*/ 3150867 h 6267450"/>
                  <a:gd name="connsiteX29" fmla="*/ 566863 w 2778569"/>
                  <a:gd name="connsiteY29" fmla="*/ 3305172 h 6267450"/>
                  <a:gd name="connsiteX30" fmla="*/ 330643 w 2778569"/>
                  <a:gd name="connsiteY30" fmla="*/ 3587112 h 6267450"/>
                  <a:gd name="connsiteX31" fmla="*/ 180148 w 2778569"/>
                  <a:gd name="connsiteY31" fmla="*/ 3752846 h 6267450"/>
                  <a:gd name="connsiteX32" fmla="*/ 140143 w 2778569"/>
                  <a:gd name="connsiteY32" fmla="*/ 3806186 h 6267450"/>
                  <a:gd name="connsiteX33" fmla="*/ 56323 w 2778569"/>
                  <a:gd name="connsiteY33" fmla="*/ 3941441 h 6267450"/>
                  <a:gd name="connsiteX34" fmla="*/ 4889 w 2778569"/>
                  <a:gd name="connsiteY34" fmla="*/ 4082411 h 6267450"/>
                  <a:gd name="connsiteX35" fmla="*/ 2984 w 2778569"/>
                  <a:gd name="connsiteY35" fmla="*/ 4225286 h 6267450"/>
                  <a:gd name="connsiteX36" fmla="*/ 58229 w 2778569"/>
                  <a:gd name="connsiteY36" fmla="*/ 4343395 h 6267450"/>
                  <a:gd name="connsiteX37" fmla="*/ 130619 w 2778569"/>
                  <a:gd name="connsiteY37" fmla="*/ 4451980 h 6267450"/>
                  <a:gd name="connsiteX38" fmla="*/ 222059 w 2778569"/>
                  <a:gd name="connsiteY38" fmla="*/ 4543420 h 6267450"/>
                  <a:gd name="connsiteX39" fmla="*/ 345884 w 2778569"/>
                  <a:gd name="connsiteY39" fmla="*/ 4653910 h 6267450"/>
                  <a:gd name="connsiteX40" fmla="*/ 494474 w 2778569"/>
                  <a:gd name="connsiteY40" fmla="*/ 4772019 h 6267450"/>
                  <a:gd name="connsiteX41" fmla="*/ 989774 w 2778569"/>
                  <a:gd name="connsiteY41" fmla="*/ 5092059 h 6267450"/>
                  <a:gd name="connsiteX42" fmla="*/ 1111694 w 2778569"/>
                  <a:gd name="connsiteY42" fmla="*/ 5179689 h 6267450"/>
                  <a:gd name="connsiteX43" fmla="*/ 1216468 w 2778569"/>
                  <a:gd name="connsiteY43" fmla="*/ 5326374 h 6267450"/>
                  <a:gd name="connsiteX44" fmla="*/ 1326958 w 2778569"/>
                  <a:gd name="connsiteY44" fmla="*/ 5497824 h 6267450"/>
                  <a:gd name="connsiteX45" fmla="*/ 1477453 w 2778569"/>
                  <a:gd name="connsiteY45" fmla="*/ 5676893 h 6267450"/>
                  <a:gd name="connsiteX46" fmla="*/ 1597467 w 2778569"/>
                  <a:gd name="connsiteY46" fmla="*/ 5785478 h 6267450"/>
                  <a:gd name="connsiteX47" fmla="*/ 1692717 w 2778569"/>
                  <a:gd name="connsiteY47" fmla="*/ 5854058 h 6267450"/>
                  <a:gd name="connsiteX48" fmla="*/ 1829877 w 2778569"/>
                  <a:gd name="connsiteY48" fmla="*/ 5897873 h 6267450"/>
                  <a:gd name="connsiteX49" fmla="*/ 2151822 w 2778569"/>
                  <a:gd name="connsiteY49" fmla="*/ 5920732 h 6267450"/>
                  <a:gd name="connsiteX50" fmla="*/ 2342322 w 2778569"/>
                  <a:gd name="connsiteY50" fmla="*/ 5945497 h 6267450"/>
                  <a:gd name="connsiteX51" fmla="*/ 2471862 w 2778569"/>
                  <a:gd name="connsiteY51" fmla="*/ 5983597 h 6267450"/>
                  <a:gd name="connsiteX52" fmla="*/ 2569017 w 2778569"/>
                  <a:gd name="connsiteY52" fmla="*/ 6033127 h 6267450"/>
                  <a:gd name="connsiteX53" fmla="*/ 2673792 w 2778569"/>
                  <a:gd name="connsiteY53" fmla="*/ 6122661 h 6267450"/>
                  <a:gd name="connsiteX54" fmla="*/ 2778569 w 2778569"/>
                  <a:gd name="connsiteY54" fmla="*/ 6267450 h 626745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78569 w 2778569"/>
                  <a:gd name="connsiteY54" fmla="*/ 6275070 h 6275070"/>
                  <a:gd name="connsiteX0" fmla="*/ 241109 w 2778569"/>
                  <a:gd name="connsiteY0" fmla="*/ 0 h 6275070"/>
                  <a:gd name="connsiteX1" fmla="*/ 263969 w 2778569"/>
                  <a:gd name="connsiteY1" fmla="*/ 87630 h 6275070"/>
                  <a:gd name="connsiteX2" fmla="*/ 256349 w 2778569"/>
                  <a:gd name="connsiteY2" fmla="*/ 241935 h 6275070"/>
                  <a:gd name="connsiteX3" fmla="*/ 239204 w 2778569"/>
                  <a:gd name="connsiteY3" fmla="*/ 381000 h 6275070"/>
                  <a:gd name="connsiteX4" fmla="*/ 203009 w 2778569"/>
                  <a:gd name="connsiteY4" fmla="*/ 546735 h 6275070"/>
                  <a:gd name="connsiteX5" fmla="*/ 163004 w 2778569"/>
                  <a:gd name="connsiteY5" fmla="*/ 670560 h 6275070"/>
                  <a:gd name="connsiteX6" fmla="*/ 124904 w 2778569"/>
                  <a:gd name="connsiteY6" fmla="*/ 788670 h 6275070"/>
                  <a:gd name="connsiteX7" fmla="*/ 105854 w 2778569"/>
                  <a:gd name="connsiteY7" fmla="*/ 864870 h 6275070"/>
                  <a:gd name="connsiteX8" fmla="*/ 88709 w 2778569"/>
                  <a:gd name="connsiteY8" fmla="*/ 960120 h 6275070"/>
                  <a:gd name="connsiteX9" fmla="*/ 84899 w 2778569"/>
                  <a:gd name="connsiteY9" fmla="*/ 1053465 h 6275070"/>
                  <a:gd name="connsiteX10" fmla="*/ 86804 w 2778569"/>
                  <a:gd name="connsiteY10" fmla="*/ 1120140 h 6275070"/>
                  <a:gd name="connsiteX11" fmla="*/ 98234 w 2778569"/>
                  <a:gd name="connsiteY11" fmla="*/ 1179195 h 6275070"/>
                  <a:gd name="connsiteX12" fmla="*/ 142049 w 2778569"/>
                  <a:gd name="connsiteY12" fmla="*/ 1247775 h 6275070"/>
                  <a:gd name="connsiteX13" fmla="*/ 206819 w 2778569"/>
                  <a:gd name="connsiteY13" fmla="*/ 1346835 h 6275070"/>
                  <a:gd name="connsiteX14" fmla="*/ 349694 w 2778569"/>
                  <a:gd name="connsiteY14" fmla="*/ 1524000 h 6275070"/>
                  <a:gd name="connsiteX15" fmla="*/ 450659 w 2778569"/>
                  <a:gd name="connsiteY15" fmla="*/ 1663065 h 6275070"/>
                  <a:gd name="connsiteX16" fmla="*/ 542099 w 2778569"/>
                  <a:gd name="connsiteY16" fmla="*/ 1796415 h 6275070"/>
                  <a:gd name="connsiteX17" fmla="*/ 593534 w 2778569"/>
                  <a:gd name="connsiteY17" fmla="*/ 1885950 h 6275070"/>
                  <a:gd name="connsiteX18" fmla="*/ 648779 w 2778569"/>
                  <a:gd name="connsiteY18" fmla="*/ 1986915 h 6275070"/>
                  <a:gd name="connsiteX19" fmla="*/ 696403 w 2778569"/>
                  <a:gd name="connsiteY19" fmla="*/ 2093594 h 6275070"/>
                  <a:gd name="connsiteX20" fmla="*/ 745933 w 2778569"/>
                  <a:gd name="connsiteY20" fmla="*/ 2242184 h 6275070"/>
                  <a:gd name="connsiteX21" fmla="*/ 774507 w 2778569"/>
                  <a:gd name="connsiteY21" fmla="*/ 2371723 h 6275070"/>
                  <a:gd name="connsiteX22" fmla="*/ 791652 w 2778569"/>
                  <a:gd name="connsiteY22" fmla="*/ 2480308 h 6275070"/>
                  <a:gd name="connsiteX23" fmla="*/ 801177 w 2778569"/>
                  <a:gd name="connsiteY23" fmla="*/ 2625088 h 6275070"/>
                  <a:gd name="connsiteX24" fmla="*/ 793558 w 2778569"/>
                  <a:gd name="connsiteY24" fmla="*/ 2737483 h 6275070"/>
                  <a:gd name="connsiteX25" fmla="*/ 780223 w 2778569"/>
                  <a:gd name="connsiteY25" fmla="*/ 2836543 h 6275070"/>
                  <a:gd name="connsiteX26" fmla="*/ 753553 w 2778569"/>
                  <a:gd name="connsiteY26" fmla="*/ 2941318 h 6275070"/>
                  <a:gd name="connsiteX27" fmla="*/ 704023 w 2778569"/>
                  <a:gd name="connsiteY27" fmla="*/ 3065142 h 6275070"/>
                  <a:gd name="connsiteX28" fmla="*/ 660208 w 2778569"/>
                  <a:gd name="connsiteY28" fmla="*/ 3150867 h 6275070"/>
                  <a:gd name="connsiteX29" fmla="*/ 566863 w 2778569"/>
                  <a:gd name="connsiteY29" fmla="*/ 3305172 h 6275070"/>
                  <a:gd name="connsiteX30" fmla="*/ 330643 w 2778569"/>
                  <a:gd name="connsiteY30" fmla="*/ 3587112 h 6275070"/>
                  <a:gd name="connsiteX31" fmla="*/ 180148 w 2778569"/>
                  <a:gd name="connsiteY31" fmla="*/ 3752846 h 6275070"/>
                  <a:gd name="connsiteX32" fmla="*/ 140143 w 2778569"/>
                  <a:gd name="connsiteY32" fmla="*/ 3806186 h 6275070"/>
                  <a:gd name="connsiteX33" fmla="*/ 56323 w 2778569"/>
                  <a:gd name="connsiteY33" fmla="*/ 3941441 h 6275070"/>
                  <a:gd name="connsiteX34" fmla="*/ 4889 w 2778569"/>
                  <a:gd name="connsiteY34" fmla="*/ 4082411 h 6275070"/>
                  <a:gd name="connsiteX35" fmla="*/ 2984 w 2778569"/>
                  <a:gd name="connsiteY35" fmla="*/ 4225286 h 6275070"/>
                  <a:gd name="connsiteX36" fmla="*/ 58229 w 2778569"/>
                  <a:gd name="connsiteY36" fmla="*/ 4343395 h 6275070"/>
                  <a:gd name="connsiteX37" fmla="*/ 130619 w 2778569"/>
                  <a:gd name="connsiteY37" fmla="*/ 4451980 h 6275070"/>
                  <a:gd name="connsiteX38" fmla="*/ 222059 w 2778569"/>
                  <a:gd name="connsiteY38" fmla="*/ 4543420 h 6275070"/>
                  <a:gd name="connsiteX39" fmla="*/ 345884 w 2778569"/>
                  <a:gd name="connsiteY39" fmla="*/ 4653910 h 6275070"/>
                  <a:gd name="connsiteX40" fmla="*/ 494474 w 2778569"/>
                  <a:gd name="connsiteY40" fmla="*/ 4772019 h 6275070"/>
                  <a:gd name="connsiteX41" fmla="*/ 989774 w 2778569"/>
                  <a:gd name="connsiteY41" fmla="*/ 5092059 h 6275070"/>
                  <a:gd name="connsiteX42" fmla="*/ 1111694 w 2778569"/>
                  <a:gd name="connsiteY42" fmla="*/ 5179689 h 6275070"/>
                  <a:gd name="connsiteX43" fmla="*/ 1216468 w 2778569"/>
                  <a:gd name="connsiteY43" fmla="*/ 5326374 h 6275070"/>
                  <a:gd name="connsiteX44" fmla="*/ 1326958 w 2778569"/>
                  <a:gd name="connsiteY44" fmla="*/ 5497824 h 6275070"/>
                  <a:gd name="connsiteX45" fmla="*/ 1477453 w 2778569"/>
                  <a:gd name="connsiteY45" fmla="*/ 5676893 h 6275070"/>
                  <a:gd name="connsiteX46" fmla="*/ 1597467 w 2778569"/>
                  <a:gd name="connsiteY46" fmla="*/ 5785478 h 6275070"/>
                  <a:gd name="connsiteX47" fmla="*/ 1692717 w 2778569"/>
                  <a:gd name="connsiteY47" fmla="*/ 5854058 h 6275070"/>
                  <a:gd name="connsiteX48" fmla="*/ 1829877 w 2778569"/>
                  <a:gd name="connsiteY48" fmla="*/ 5897873 h 6275070"/>
                  <a:gd name="connsiteX49" fmla="*/ 2151822 w 2778569"/>
                  <a:gd name="connsiteY49" fmla="*/ 5920732 h 6275070"/>
                  <a:gd name="connsiteX50" fmla="*/ 2342322 w 2778569"/>
                  <a:gd name="connsiteY50" fmla="*/ 5945497 h 6275070"/>
                  <a:gd name="connsiteX51" fmla="*/ 2471862 w 2778569"/>
                  <a:gd name="connsiteY51" fmla="*/ 5983597 h 6275070"/>
                  <a:gd name="connsiteX52" fmla="*/ 2569017 w 2778569"/>
                  <a:gd name="connsiteY52" fmla="*/ 6033127 h 6275070"/>
                  <a:gd name="connsiteX53" fmla="*/ 2673792 w 2778569"/>
                  <a:gd name="connsiteY53" fmla="*/ 6122661 h 6275070"/>
                  <a:gd name="connsiteX54" fmla="*/ 2723322 w 2778569"/>
                  <a:gd name="connsiteY54" fmla="*/ 6198861 h 6275070"/>
                  <a:gd name="connsiteX55" fmla="*/ 2778569 w 2778569"/>
                  <a:gd name="connsiteY55" fmla="*/ 6275070 h 627507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864294 w 2864294"/>
                  <a:gd name="connsiteY55"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61421 w 2864294"/>
                  <a:gd name="connsiteY55" fmla="*/ 6303636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64294 w 2864294"/>
                  <a:gd name="connsiteY56"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30001 w 2864294"/>
                  <a:gd name="connsiteY56" fmla="*/ 6448416 h 6553200"/>
                  <a:gd name="connsiteX57" fmla="*/ 2864294 w 2864294"/>
                  <a:gd name="connsiteY57" fmla="*/ 6553200 h 6553200"/>
                  <a:gd name="connsiteX0" fmla="*/ 241109 w 2864294"/>
                  <a:gd name="connsiteY0" fmla="*/ 0 h 6553200"/>
                  <a:gd name="connsiteX1" fmla="*/ 263969 w 2864294"/>
                  <a:gd name="connsiteY1" fmla="*/ 87630 h 6553200"/>
                  <a:gd name="connsiteX2" fmla="*/ 256349 w 2864294"/>
                  <a:gd name="connsiteY2" fmla="*/ 241935 h 6553200"/>
                  <a:gd name="connsiteX3" fmla="*/ 239204 w 2864294"/>
                  <a:gd name="connsiteY3" fmla="*/ 381000 h 6553200"/>
                  <a:gd name="connsiteX4" fmla="*/ 203009 w 2864294"/>
                  <a:gd name="connsiteY4" fmla="*/ 546735 h 6553200"/>
                  <a:gd name="connsiteX5" fmla="*/ 163004 w 2864294"/>
                  <a:gd name="connsiteY5" fmla="*/ 670560 h 6553200"/>
                  <a:gd name="connsiteX6" fmla="*/ 124904 w 2864294"/>
                  <a:gd name="connsiteY6" fmla="*/ 788670 h 6553200"/>
                  <a:gd name="connsiteX7" fmla="*/ 105854 w 2864294"/>
                  <a:gd name="connsiteY7" fmla="*/ 864870 h 6553200"/>
                  <a:gd name="connsiteX8" fmla="*/ 88709 w 2864294"/>
                  <a:gd name="connsiteY8" fmla="*/ 960120 h 6553200"/>
                  <a:gd name="connsiteX9" fmla="*/ 84899 w 2864294"/>
                  <a:gd name="connsiteY9" fmla="*/ 1053465 h 6553200"/>
                  <a:gd name="connsiteX10" fmla="*/ 86804 w 2864294"/>
                  <a:gd name="connsiteY10" fmla="*/ 1120140 h 6553200"/>
                  <a:gd name="connsiteX11" fmla="*/ 98234 w 2864294"/>
                  <a:gd name="connsiteY11" fmla="*/ 1179195 h 6553200"/>
                  <a:gd name="connsiteX12" fmla="*/ 142049 w 2864294"/>
                  <a:gd name="connsiteY12" fmla="*/ 1247775 h 6553200"/>
                  <a:gd name="connsiteX13" fmla="*/ 206819 w 2864294"/>
                  <a:gd name="connsiteY13" fmla="*/ 1346835 h 6553200"/>
                  <a:gd name="connsiteX14" fmla="*/ 349694 w 2864294"/>
                  <a:gd name="connsiteY14" fmla="*/ 1524000 h 6553200"/>
                  <a:gd name="connsiteX15" fmla="*/ 450659 w 2864294"/>
                  <a:gd name="connsiteY15" fmla="*/ 1663065 h 6553200"/>
                  <a:gd name="connsiteX16" fmla="*/ 542099 w 2864294"/>
                  <a:gd name="connsiteY16" fmla="*/ 1796415 h 6553200"/>
                  <a:gd name="connsiteX17" fmla="*/ 593534 w 2864294"/>
                  <a:gd name="connsiteY17" fmla="*/ 1885950 h 6553200"/>
                  <a:gd name="connsiteX18" fmla="*/ 648779 w 2864294"/>
                  <a:gd name="connsiteY18" fmla="*/ 1986915 h 6553200"/>
                  <a:gd name="connsiteX19" fmla="*/ 696403 w 2864294"/>
                  <a:gd name="connsiteY19" fmla="*/ 2093594 h 6553200"/>
                  <a:gd name="connsiteX20" fmla="*/ 745933 w 2864294"/>
                  <a:gd name="connsiteY20" fmla="*/ 2242184 h 6553200"/>
                  <a:gd name="connsiteX21" fmla="*/ 774507 w 2864294"/>
                  <a:gd name="connsiteY21" fmla="*/ 2371723 h 6553200"/>
                  <a:gd name="connsiteX22" fmla="*/ 791652 w 2864294"/>
                  <a:gd name="connsiteY22" fmla="*/ 2480308 h 6553200"/>
                  <a:gd name="connsiteX23" fmla="*/ 801177 w 2864294"/>
                  <a:gd name="connsiteY23" fmla="*/ 2625088 h 6553200"/>
                  <a:gd name="connsiteX24" fmla="*/ 793558 w 2864294"/>
                  <a:gd name="connsiteY24" fmla="*/ 2737483 h 6553200"/>
                  <a:gd name="connsiteX25" fmla="*/ 780223 w 2864294"/>
                  <a:gd name="connsiteY25" fmla="*/ 2836543 h 6553200"/>
                  <a:gd name="connsiteX26" fmla="*/ 753553 w 2864294"/>
                  <a:gd name="connsiteY26" fmla="*/ 2941318 h 6553200"/>
                  <a:gd name="connsiteX27" fmla="*/ 704023 w 2864294"/>
                  <a:gd name="connsiteY27" fmla="*/ 3065142 h 6553200"/>
                  <a:gd name="connsiteX28" fmla="*/ 660208 w 2864294"/>
                  <a:gd name="connsiteY28" fmla="*/ 3150867 h 6553200"/>
                  <a:gd name="connsiteX29" fmla="*/ 566863 w 2864294"/>
                  <a:gd name="connsiteY29" fmla="*/ 3305172 h 6553200"/>
                  <a:gd name="connsiteX30" fmla="*/ 330643 w 2864294"/>
                  <a:gd name="connsiteY30" fmla="*/ 3587112 h 6553200"/>
                  <a:gd name="connsiteX31" fmla="*/ 180148 w 2864294"/>
                  <a:gd name="connsiteY31" fmla="*/ 3752846 h 6553200"/>
                  <a:gd name="connsiteX32" fmla="*/ 140143 w 2864294"/>
                  <a:gd name="connsiteY32" fmla="*/ 3806186 h 6553200"/>
                  <a:gd name="connsiteX33" fmla="*/ 56323 w 2864294"/>
                  <a:gd name="connsiteY33" fmla="*/ 3941441 h 6553200"/>
                  <a:gd name="connsiteX34" fmla="*/ 4889 w 2864294"/>
                  <a:gd name="connsiteY34" fmla="*/ 4082411 h 6553200"/>
                  <a:gd name="connsiteX35" fmla="*/ 2984 w 2864294"/>
                  <a:gd name="connsiteY35" fmla="*/ 4225286 h 6553200"/>
                  <a:gd name="connsiteX36" fmla="*/ 58229 w 2864294"/>
                  <a:gd name="connsiteY36" fmla="*/ 4343395 h 6553200"/>
                  <a:gd name="connsiteX37" fmla="*/ 130619 w 2864294"/>
                  <a:gd name="connsiteY37" fmla="*/ 4451980 h 6553200"/>
                  <a:gd name="connsiteX38" fmla="*/ 222059 w 2864294"/>
                  <a:gd name="connsiteY38" fmla="*/ 4543420 h 6553200"/>
                  <a:gd name="connsiteX39" fmla="*/ 345884 w 2864294"/>
                  <a:gd name="connsiteY39" fmla="*/ 4653910 h 6553200"/>
                  <a:gd name="connsiteX40" fmla="*/ 494474 w 2864294"/>
                  <a:gd name="connsiteY40" fmla="*/ 4772019 h 6553200"/>
                  <a:gd name="connsiteX41" fmla="*/ 989774 w 2864294"/>
                  <a:gd name="connsiteY41" fmla="*/ 5092059 h 6553200"/>
                  <a:gd name="connsiteX42" fmla="*/ 1111694 w 2864294"/>
                  <a:gd name="connsiteY42" fmla="*/ 5179689 h 6553200"/>
                  <a:gd name="connsiteX43" fmla="*/ 1216468 w 2864294"/>
                  <a:gd name="connsiteY43" fmla="*/ 5326374 h 6553200"/>
                  <a:gd name="connsiteX44" fmla="*/ 1326958 w 2864294"/>
                  <a:gd name="connsiteY44" fmla="*/ 5497824 h 6553200"/>
                  <a:gd name="connsiteX45" fmla="*/ 1477453 w 2864294"/>
                  <a:gd name="connsiteY45" fmla="*/ 5676893 h 6553200"/>
                  <a:gd name="connsiteX46" fmla="*/ 1597467 w 2864294"/>
                  <a:gd name="connsiteY46" fmla="*/ 5785478 h 6553200"/>
                  <a:gd name="connsiteX47" fmla="*/ 1692717 w 2864294"/>
                  <a:gd name="connsiteY47" fmla="*/ 5854058 h 6553200"/>
                  <a:gd name="connsiteX48" fmla="*/ 1829877 w 2864294"/>
                  <a:gd name="connsiteY48" fmla="*/ 5897873 h 6553200"/>
                  <a:gd name="connsiteX49" fmla="*/ 2151822 w 2864294"/>
                  <a:gd name="connsiteY49" fmla="*/ 5920732 h 6553200"/>
                  <a:gd name="connsiteX50" fmla="*/ 2342322 w 2864294"/>
                  <a:gd name="connsiteY50" fmla="*/ 5945497 h 6553200"/>
                  <a:gd name="connsiteX51" fmla="*/ 2471862 w 2864294"/>
                  <a:gd name="connsiteY51" fmla="*/ 5983597 h 6553200"/>
                  <a:gd name="connsiteX52" fmla="*/ 2569017 w 2864294"/>
                  <a:gd name="connsiteY52" fmla="*/ 6033127 h 6553200"/>
                  <a:gd name="connsiteX53" fmla="*/ 2673792 w 2864294"/>
                  <a:gd name="connsiteY53" fmla="*/ 6122661 h 6553200"/>
                  <a:gd name="connsiteX54" fmla="*/ 2723322 w 2864294"/>
                  <a:gd name="connsiteY54" fmla="*/ 6198861 h 6553200"/>
                  <a:gd name="connsiteX55" fmla="*/ 2791901 w 2864294"/>
                  <a:gd name="connsiteY55" fmla="*/ 6294111 h 6553200"/>
                  <a:gd name="connsiteX56" fmla="*/ 2843336 w 2864294"/>
                  <a:gd name="connsiteY56" fmla="*/ 6448416 h 6553200"/>
                  <a:gd name="connsiteX57" fmla="*/ 2864294 w 2864294"/>
                  <a:gd name="connsiteY57" fmla="*/ 6553200 h 6553200"/>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900489 w 2900489"/>
                  <a:gd name="connsiteY57"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900489 w 2900489"/>
                  <a:gd name="connsiteY58" fmla="*/ 6757035 h 6757035"/>
                  <a:gd name="connsiteX0" fmla="*/ 241109 w 2900489"/>
                  <a:gd name="connsiteY0" fmla="*/ 0 h 6757035"/>
                  <a:gd name="connsiteX1" fmla="*/ 263969 w 2900489"/>
                  <a:gd name="connsiteY1" fmla="*/ 87630 h 6757035"/>
                  <a:gd name="connsiteX2" fmla="*/ 256349 w 2900489"/>
                  <a:gd name="connsiteY2" fmla="*/ 241935 h 6757035"/>
                  <a:gd name="connsiteX3" fmla="*/ 239204 w 2900489"/>
                  <a:gd name="connsiteY3" fmla="*/ 381000 h 6757035"/>
                  <a:gd name="connsiteX4" fmla="*/ 203009 w 2900489"/>
                  <a:gd name="connsiteY4" fmla="*/ 546735 h 6757035"/>
                  <a:gd name="connsiteX5" fmla="*/ 163004 w 2900489"/>
                  <a:gd name="connsiteY5" fmla="*/ 670560 h 6757035"/>
                  <a:gd name="connsiteX6" fmla="*/ 124904 w 2900489"/>
                  <a:gd name="connsiteY6" fmla="*/ 788670 h 6757035"/>
                  <a:gd name="connsiteX7" fmla="*/ 105854 w 2900489"/>
                  <a:gd name="connsiteY7" fmla="*/ 864870 h 6757035"/>
                  <a:gd name="connsiteX8" fmla="*/ 88709 w 2900489"/>
                  <a:gd name="connsiteY8" fmla="*/ 960120 h 6757035"/>
                  <a:gd name="connsiteX9" fmla="*/ 84899 w 2900489"/>
                  <a:gd name="connsiteY9" fmla="*/ 1053465 h 6757035"/>
                  <a:gd name="connsiteX10" fmla="*/ 86804 w 2900489"/>
                  <a:gd name="connsiteY10" fmla="*/ 1120140 h 6757035"/>
                  <a:gd name="connsiteX11" fmla="*/ 98234 w 2900489"/>
                  <a:gd name="connsiteY11" fmla="*/ 1179195 h 6757035"/>
                  <a:gd name="connsiteX12" fmla="*/ 142049 w 2900489"/>
                  <a:gd name="connsiteY12" fmla="*/ 1247775 h 6757035"/>
                  <a:gd name="connsiteX13" fmla="*/ 206819 w 2900489"/>
                  <a:gd name="connsiteY13" fmla="*/ 1346835 h 6757035"/>
                  <a:gd name="connsiteX14" fmla="*/ 349694 w 2900489"/>
                  <a:gd name="connsiteY14" fmla="*/ 1524000 h 6757035"/>
                  <a:gd name="connsiteX15" fmla="*/ 450659 w 2900489"/>
                  <a:gd name="connsiteY15" fmla="*/ 1663065 h 6757035"/>
                  <a:gd name="connsiteX16" fmla="*/ 542099 w 2900489"/>
                  <a:gd name="connsiteY16" fmla="*/ 1796415 h 6757035"/>
                  <a:gd name="connsiteX17" fmla="*/ 593534 w 2900489"/>
                  <a:gd name="connsiteY17" fmla="*/ 1885950 h 6757035"/>
                  <a:gd name="connsiteX18" fmla="*/ 648779 w 2900489"/>
                  <a:gd name="connsiteY18" fmla="*/ 1986915 h 6757035"/>
                  <a:gd name="connsiteX19" fmla="*/ 696403 w 2900489"/>
                  <a:gd name="connsiteY19" fmla="*/ 2093594 h 6757035"/>
                  <a:gd name="connsiteX20" fmla="*/ 745933 w 2900489"/>
                  <a:gd name="connsiteY20" fmla="*/ 2242184 h 6757035"/>
                  <a:gd name="connsiteX21" fmla="*/ 774507 w 2900489"/>
                  <a:gd name="connsiteY21" fmla="*/ 2371723 h 6757035"/>
                  <a:gd name="connsiteX22" fmla="*/ 791652 w 2900489"/>
                  <a:gd name="connsiteY22" fmla="*/ 2480308 h 6757035"/>
                  <a:gd name="connsiteX23" fmla="*/ 801177 w 2900489"/>
                  <a:gd name="connsiteY23" fmla="*/ 2625088 h 6757035"/>
                  <a:gd name="connsiteX24" fmla="*/ 793558 w 2900489"/>
                  <a:gd name="connsiteY24" fmla="*/ 2737483 h 6757035"/>
                  <a:gd name="connsiteX25" fmla="*/ 780223 w 2900489"/>
                  <a:gd name="connsiteY25" fmla="*/ 2836543 h 6757035"/>
                  <a:gd name="connsiteX26" fmla="*/ 753553 w 2900489"/>
                  <a:gd name="connsiteY26" fmla="*/ 2941318 h 6757035"/>
                  <a:gd name="connsiteX27" fmla="*/ 704023 w 2900489"/>
                  <a:gd name="connsiteY27" fmla="*/ 3065142 h 6757035"/>
                  <a:gd name="connsiteX28" fmla="*/ 660208 w 2900489"/>
                  <a:gd name="connsiteY28" fmla="*/ 3150867 h 6757035"/>
                  <a:gd name="connsiteX29" fmla="*/ 566863 w 2900489"/>
                  <a:gd name="connsiteY29" fmla="*/ 3305172 h 6757035"/>
                  <a:gd name="connsiteX30" fmla="*/ 330643 w 2900489"/>
                  <a:gd name="connsiteY30" fmla="*/ 3587112 h 6757035"/>
                  <a:gd name="connsiteX31" fmla="*/ 180148 w 2900489"/>
                  <a:gd name="connsiteY31" fmla="*/ 3752846 h 6757035"/>
                  <a:gd name="connsiteX32" fmla="*/ 140143 w 2900489"/>
                  <a:gd name="connsiteY32" fmla="*/ 3806186 h 6757035"/>
                  <a:gd name="connsiteX33" fmla="*/ 56323 w 2900489"/>
                  <a:gd name="connsiteY33" fmla="*/ 3941441 h 6757035"/>
                  <a:gd name="connsiteX34" fmla="*/ 4889 w 2900489"/>
                  <a:gd name="connsiteY34" fmla="*/ 4082411 h 6757035"/>
                  <a:gd name="connsiteX35" fmla="*/ 2984 w 2900489"/>
                  <a:gd name="connsiteY35" fmla="*/ 4225286 h 6757035"/>
                  <a:gd name="connsiteX36" fmla="*/ 58229 w 2900489"/>
                  <a:gd name="connsiteY36" fmla="*/ 4343395 h 6757035"/>
                  <a:gd name="connsiteX37" fmla="*/ 130619 w 2900489"/>
                  <a:gd name="connsiteY37" fmla="*/ 4451980 h 6757035"/>
                  <a:gd name="connsiteX38" fmla="*/ 222059 w 2900489"/>
                  <a:gd name="connsiteY38" fmla="*/ 4543420 h 6757035"/>
                  <a:gd name="connsiteX39" fmla="*/ 345884 w 2900489"/>
                  <a:gd name="connsiteY39" fmla="*/ 4653910 h 6757035"/>
                  <a:gd name="connsiteX40" fmla="*/ 494474 w 2900489"/>
                  <a:gd name="connsiteY40" fmla="*/ 4772019 h 6757035"/>
                  <a:gd name="connsiteX41" fmla="*/ 989774 w 2900489"/>
                  <a:gd name="connsiteY41" fmla="*/ 5092059 h 6757035"/>
                  <a:gd name="connsiteX42" fmla="*/ 1111694 w 2900489"/>
                  <a:gd name="connsiteY42" fmla="*/ 5179689 h 6757035"/>
                  <a:gd name="connsiteX43" fmla="*/ 1216468 w 2900489"/>
                  <a:gd name="connsiteY43" fmla="*/ 5326374 h 6757035"/>
                  <a:gd name="connsiteX44" fmla="*/ 1326958 w 2900489"/>
                  <a:gd name="connsiteY44" fmla="*/ 5497824 h 6757035"/>
                  <a:gd name="connsiteX45" fmla="*/ 1477453 w 2900489"/>
                  <a:gd name="connsiteY45" fmla="*/ 5676893 h 6757035"/>
                  <a:gd name="connsiteX46" fmla="*/ 1597467 w 2900489"/>
                  <a:gd name="connsiteY46" fmla="*/ 5785478 h 6757035"/>
                  <a:gd name="connsiteX47" fmla="*/ 1692717 w 2900489"/>
                  <a:gd name="connsiteY47" fmla="*/ 5854058 h 6757035"/>
                  <a:gd name="connsiteX48" fmla="*/ 1829877 w 2900489"/>
                  <a:gd name="connsiteY48" fmla="*/ 5897873 h 6757035"/>
                  <a:gd name="connsiteX49" fmla="*/ 2151822 w 2900489"/>
                  <a:gd name="connsiteY49" fmla="*/ 5920732 h 6757035"/>
                  <a:gd name="connsiteX50" fmla="*/ 2342322 w 2900489"/>
                  <a:gd name="connsiteY50" fmla="*/ 5945497 h 6757035"/>
                  <a:gd name="connsiteX51" fmla="*/ 2471862 w 2900489"/>
                  <a:gd name="connsiteY51" fmla="*/ 5983597 h 6757035"/>
                  <a:gd name="connsiteX52" fmla="*/ 2569017 w 2900489"/>
                  <a:gd name="connsiteY52" fmla="*/ 6033127 h 6757035"/>
                  <a:gd name="connsiteX53" fmla="*/ 2673792 w 2900489"/>
                  <a:gd name="connsiteY53" fmla="*/ 6122661 h 6757035"/>
                  <a:gd name="connsiteX54" fmla="*/ 2723322 w 2900489"/>
                  <a:gd name="connsiteY54" fmla="*/ 6198861 h 6757035"/>
                  <a:gd name="connsiteX55" fmla="*/ 2791901 w 2900489"/>
                  <a:gd name="connsiteY55" fmla="*/ 6294111 h 6757035"/>
                  <a:gd name="connsiteX56" fmla="*/ 2843336 w 2900489"/>
                  <a:gd name="connsiteY56" fmla="*/ 6448416 h 6757035"/>
                  <a:gd name="connsiteX57" fmla="*/ 2875721 w 2900489"/>
                  <a:gd name="connsiteY57" fmla="*/ 6617961 h 6757035"/>
                  <a:gd name="connsiteX58" fmla="*/ 2892866 w 2900489"/>
                  <a:gd name="connsiteY58" fmla="*/ 6720831 h 6757035"/>
                  <a:gd name="connsiteX59" fmla="*/ 2900489 w 2900489"/>
                  <a:gd name="connsiteY59" fmla="*/ 6757035 h 6757035"/>
                  <a:gd name="connsiteX0" fmla="*/ 241109 w 2915729"/>
                  <a:gd name="connsiteY0" fmla="*/ 0 h 6844665"/>
                  <a:gd name="connsiteX1" fmla="*/ 263969 w 2915729"/>
                  <a:gd name="connsiteY1" fmla="*/ 87630 h 6844665"/>
                  <a:gd name="connsiteX2" fmla="*/ 256349 w 2915729"/>
                  <a:gd name="connsiteY2" fmla="*/ 241935 h 6844665"/>
                  <a:gd name="connsiteX3" fmla="*/ 239204 w 2915729"/>
                  <a:gd name="connsiteY3" fmla="*/ 381000 h 6844665"/>
                  <a:gd name="connsiteX4" fmla="*/ 203009 w 2915729"/>
                  <a:gd name="connsiteY4" fmla="*/ 546735 h 6844665"/>
                  <a:gd name="connsiteX5" fmla="*/ 163004 w 2915729"/>
                  <a:gd name="connsiteY5" fmla="*/ 670560 h 6844665"/>
                  <a:gd name="connsiteX6" fmla="*/ 124904 w 2915729"/>
                  <a:gd name="connsiteY6" fmla="*/ 788670 h 6844665"/>
                  <a:gd name="connsiteX7" fmla="*/ 105854 w 2915729"/>
                  <a:gd name="connsiteY7" fmla="*/ 864870 h 6844665"/>
                  <a:gd name="connsiteX8" fmla="*/ 88709 w 2915729"/>
                  <a:gd name="connsiteY8" fmla="*/ 960120 h 6844665"/>
                  <a:gd name="connsiteX9" fmla="*/ 84899 w 2915729"/>
                  <a:gd name="connsiteY9" fmla="*/ 1053465 h 6844665"/>
                  <a:gd name="connsiteX10" fmla="*/ 86804 w 2915729"/>
                  <a:gd name="connsiteY10" fmla="*/ 1120140 h 6844665"/>
                  <a:gd name="connsiteX11" fmla="*/ 98234 w 2915729"/>
                  <a:gd name="connsiteY11" fmla="*/ 1179195 h 6844665"/>
                  <a:gd name="connsiteX12" fmla="*/ 142049 w 2915729"/>
                  <a:gd name="connsiteY12" fmla="*/ 1247775 h 6844665"/>
                  <a:gd name="connsiteX13" fmla="*/ 206819 w 2915729"/>
                  <a:gd name="connsiteY13" fmla="*/ 1346835 h 6844665"/>
                  <a:gd name="connsiteX14" fmla="*/ 349694 w 2915729"/>
                  <a:gd name="connsiteY14" fmla="*/ 1524000 h 6844665"/>
                  <a:gd name="connsiteX15" fmla="*/ 450659 w 2915729"/>
                  <a:gd name="connsiteY15" fmla="*/ 1663065 h 6844665"/>
                  <a:gd name="connsiteX16" fmla="*/ 542099 w 2915729"/>
                  <a:gd name="connsiteY16" fmla="*/ 1796415 h 6844665"/>
                  <a:gd name="connsiteX17" fmla="*/ 593534 w 2915729"/>
                  <a:gd name="connsiteY17" fmla="*/ 1885950 h 6844665"/>
                  <a:gd name="connsiteX18" fmla="*/ 648779 w 2915729"/>
                  <a:gd name="connsiteY18" fmla="*/ 1986915 h 6844665"/>
                  <a:gd name="connsiteX19" fmla="*/ 696403 w 2915729"/>
                  <a:gd name="connsiteY19" fmla="*/ 2093594 h 6844665"/>
                  <a:gd name="connsiteX20" fmla="*/ 745933 w 2915729"/>
                  <a:gd name="connsiteY20" fmla="*/ 2242184 h 6844665"/>
                  <a:gd name="connsiteX21" fmla="*/ 774507 w 2915729"/>
                  <a:gd name="connsiteY21" fmla="*/ 2371723 h 6844665"/>
                  <a:gd name="connsiteX22" fmla="*/ 791652 w 2915729"/>
                  <a:gd name="connsiteY22" fmla="*/ 2480308 h 6844665"/>
                  <a:gd name="connsiteX23" fmla="*/ 801177 w 2915729"/>
                  <a:gd name="connsiteY23" fmla="*/ 2625088 h 6844665"/>
                  <a:gd name="connsiteX24" fmla="*/ 793558 w 2915729"/>
                  <a:gd name="connsiteY24" fmla="*/ 2737483 h 6844665"/>
                  <a:gd name="connsiteX25" fmla="*/ 780223 w 2915729"/>
                  <a:gd name="connsiteY25" fmla="*/ 2836543 h 6844665"/>
                  <a:gd name="connsiteX26" fmla="*/ 753553 w 2915729"/>
                  <a:gd name="connsiteY26" fmla="*/ 2941318 h 6844665"/>
                  <a:gd name="connsiteX27" fmla="*/ 704023 w 2915729"/>
                  <a:gd name="connsiteY27" fmla="*/ 3065142 h 6844665"/>
                  <a:gd name="connsiteX28" fmla="*/ 660208 w 2915729"/>
                  <a:gd name="connsiteY28" fmla="*/ 3150867 h 6844665"/>
                  <a:gd name="connsiteX29" fmla="*/ 566863 w 2915729"/>
                  <a:gd name="connsiteY29" fmla="*/ 3305172 h 6844665"/>
                  <a:gd name="connsiteX30" fmla="*/ 330643 w 2915729"/>
                  <a:gd name="connsiteY30" fmla="*/ 3587112 h 6844665"/>
                  <a:gd name="connsiteX31" fmla="*/ 180148 w 2915729"/>
                  <a:gd name="connsiteY31" fmla="*/ 3752846 h 6844665"/>
                  <a:gd name="connsiteX32" fmla="*/ 140143 w 2915729"/>
                  <a:gd name="connsiteY32" fmla="*/ 3806186 h 6844665"/>
                  <a:gd name="connsiteX33" fmla="*/ 56323 w 2915729"/>
                  <a:gd name="connsiteY33" fmla="*/ 3941441 h 6844665"/>
                  <a:gd name="connsiteX34" fmla="*/ 4889 w 2915729"/>
                  <a:gd name="connsiteY34" fmla="*/ 4082411 h 6844665"/>
                  <a:gd name="connsiteX35" fmla="*/ 2984 w 2915729"/>
                  <a:gd name="connsiteY35" fmla="*/ 4225286 h 6844665"/>
                  <a:gd name="connsiteX36" fmla="*/ 58229 w 2915729"/>
                  <a:gd name="connsiteY36" fmla="*/ 4343395 h 6844665"/>
                  <a:gd name="connsiteX37" fmla="*/ 130619 w 2915729"/>
                  <a:gd name="connsiteY37" fmla="*/ 4451980 h 6844665"/>
                  <a:gd name="connsiteX38" fmla="*/ 222059 w 2915729"/>
                  <a:gd name="connsiteY38" fmla="*/ 4543420 h 6844665"/>
                  <a:gd name="connsiteX39" fmla="*/ 345884 w 2915729"/>
                  <a:gd name="connsiteY39" fmla="*/ 4653910 h 6844665"/>
                  <a:gd name="connsiteX40" fmla="*/ 494474 w 2915729"/>
                  <a:gd name="connsiteY40" fmla="*/ 4772019 h 6844665"/>
                  <a:gd name="connsiteX41" fmla="*/ 989774 w 2915729"/>
                  <a:gd name="connsiteY41" fmla="*/ 5092059 h 6844665"/>
                  <a:gd name="connsiteX42" fmla="*/ 1111694 w 2915729"/>
                  <a:gd name="connsiteY42" fmla="*/ 5179689 h 6844665"/>
                  <a:gd name="connsiteX43" fmla="*/ 1216468 w 2915729"/>
                  <a:gd name="connsiteY43" fmla="*/ 5326374 h 6844665"/>
                  <a:gd name="connsiteX44" fmla="*/ 1326958 w 2915729"/>
                  <a:gd name="connsiteY44" fmla="*/ 5497824 h 6844665"/>
                  <a:gd name="connsiteX45" fmla="*/ 1477453 w 2915729"/>
                  <a:gd name="connsiteY45" fmla="*/ 5676893 h 6844665"/>
                  <a:gd name="connsiteX46" fmla="*/ 1597467 w 2915729"/>
                  <a:gd name="connsiteY46" fmla="*/ 5785478 h 6844665"/>
                  <a:gd name="connsiteX47" fmla="*/ 1692717 w 2915729"/>
                  <a:gd name="connsiteY47" fmla="*/ 5854058 h 6844665"/>
                  <a:gd name="connsiteX48" fmla="*/ 1829877 w 2915729"/>
                  <a:gd name="connsiteY48" fmla="*/ 5897873 h 6844665"/>
                  <a:gd name="connsiteX49" fmla="*/ 2151822 w 2915729"/>
                  <a:gd name="connsiteY49" fmla="*/ 5920732 h 6844665"/>
                  <a:gd name="connsiteX50" fmla="*/ 2342322 w 2915729"/>
                  <a:gd name="connsiteY50" fmla="*/ 5945497 h 6844665"/>
                  <a:gd name="connsiteX51" fmla="*/ 2471862 w 2915729"/>
                  <a:gd name="connsiteY51" fmla="*/ 5983597 h 6844665"/>
                  <a:gd name="connsiteX52" fmla="*/ 2569017 w 2915729"/>
                  <a:gd name="connsiteY52" fmla="*/ 6033127 h 6844665"/>
                  <a:gd name="connsiteX53" fmla="*/ 2673792 w 2915729"/>
                  <a:gd name="connsiteY53" fmla="*/ 6122661 h 6844665"/>
                  <a:gd name="connsiteX54" fmla="*/ 2723322 w 2915729"/>
                  <a:gd name="connsiteY54" fmla="*/ 6198861 h 6844665"/>
                  <a:gd name="connsiteX55" fmla="*/ 2791901 w 2915729"/>
                  <a:gd name="connsiteY55" fmla="*/ 6294111 h 6844665"/>
                  <a:gd name="connsiteX56" fmla="*/ 2843336 w 2915729"/>
                  <a:gd name="connsiteY56" fmla="*/ 6448416 h 6844665"/>
                  <a:gd name="connsiteX57" fmla="*/ 2875721 w 2915729"/>
                  <a:gd name="connsiteY57" fmla="*/ 6617961 h 6844665"/>
                  <a:gd name="connsiteX58" fmla="*/ 2892866 w 2915729"/>
                  <a:gd name="connsiteY58" fmla="*/ 6720831 h 6844665"/>
                  <a:gd name="connsiteX59" fmla="*/ 2915729 w 2915729"/>
                  <a:gd name="connsiteY59" fmla="*/ 6844665 h 6844665"/>
                  <a:gd name="connsiteX0" fmla="*/ 241109 w 2923349"/>
                  <a:gd name="connsiteY0" fmla="*/ 0 h 6844665"/>
                  <a:gd name="connsiteX1" fmla="*/ 263969 w 2923349"/>
                  <a:gd name="connsiteY1" fmla="*/ 87630 h 6844665"/>
                  <a:gd name="connsiteX2" fmla="*/ 256349 w 2923349"/>
                  <a:gd name="connsiteY2" fmla="*/ 241935 h 6844665"/>
                  <a:gd name="connsiteX3" fmla="*/ 239204 w 2923349"/>
                  <a:gd name="connsiteY3" fmla="*/ 381000 h 6844665"/>
                  <a:gd name="connsiteX4" fmla="*/ 203009 w 2923349"/>
                  <a:gd name="connsiteY4" fmla="*/ 546735 h 6844665"/>
                  <a:gd name="connsiteX5" fmla="*/ 163004 w 2923349"/>
                  <a:gd name="connsiteY5" fmla="*/ 670560 h 6844665"/>
                  <a:gd name="connsiteX6" fmla="*/ 124904 w 2923349"/>
                  <a:gd name="connsiteY6" fmla="*/ 788670 h 6844665"/>
                  <a:gd name="connsiteX7" fmla="*/ 105854 w 2923349"/>
                  <a:gd name="connsiteY7" fmla="*/ 864870 h 6844665"/>
                  <a:gd name="connsiteX8" fmla="*/ 88709 w 2923349"/>
                  <a:gd name="connsiteY8" fmla="*/ 960120 h 6844665"/>
                  <a:gd name="connsiteX9" fmla="*/ 84899 w 2923349"/>
                  <a:gd name="connsiteY9" fmla="*/ 1053465 h 6844665"/>
                  <a:gd name="connsiteX10" fmla="*/ 86804 w 2923349"/>
                  <a:gd name="connsiteY10" fmla="*/ 1120140 h 6844665"/>
                  <a:gd name="connsiteX11" fmla="*/ 98234 w 2923349"/>
                  <a:gd name="connsiteY11" fmla="*/ 1179195 h 6844665"/>
                  <a:gd name="connsiteX12" fmla="*/ 142049 w 2923349"/>
                  <a:gd name="connsiteY12" fmla="*/ 1247775 h 6844665"/>
                  <a:gd name="connsiteX13" fmla="*/ 206819 w 2923349"/>
                  <a:gd name="connsiteY13" fmla="*/ 1346835 h 6844665"/>
                  <a:gd name="connsiteX14" fmla="*/ 349694 w 2923349"/>
                  <a:gd name="connsiteY14" fmla="*/ 1524000 h 6844665"/>
                  <a:gd name="connsiteX15" fmla="*/ 450659 w 2923349"/>
                  <a:gd name="connsiteY15" fmla="*/ 1663065 h 6844665"/>
                  <a:gd name="connsiteX16" fmla="*/ 542099 w 2923349"/>
                  <a:gd name="connsiteY16" fmla="*/ 1796415 h 6844665"/>
                  <a:gd name="connsiteX17" fmla="*/ 593534 w 2923349"/>
                  <a:gd name="connsiteY17" fmla="*/ 1885950 h 6844665"/>
                  <a:gd name="connsiteX18" fmla="*/ 648779 w 2923349"/>
                  <a:gd name="connsiteY18" fmla="*/ 1986915 h 6844665"/>
                  <a:gd name="connsiteX19" fmla="*/ 696403 w 2923349"/>
                  <a:gd name="connsiteY19" fmla="*/ 2093594 h 6844665"/>
                  <a:gd name="connsiteX20" fmla="*/ 745933 w 2923349"/>
                  <a:gd name="connsiteY20" fmla="*/ 2242184 h 6844665"/>
                  <a:gd name="connsiteX21" fmla="*/ 774507 w 2923349"/>
                  <a:gd name="connsiteY21" fmla="*/ 2371723 h 6844665"/>
                  <a:gd name="connsiteX22" fmla="*/ 791652 w 2923349"/>
                  <a:gd name="connsiteY22" fmla="*/ 2480308 h 6844665"/>
                  <a:gd name="connsiteX23" fmla="*/ 801177 w 2923349"/>
                  <a:gd name="connsiteY23" fmla="*/ 2625088 h 6844665"/>
                  <a:gd name="connsiteX24" fmla="*/ 793558 w 2923349"/>
                  <a:gd name="connsiteY24" fmla="*/ 2737483 h 6844665"/>
                  <a:gd name="connsiteX25" fmla="*/ 780223 w 2923349"/>
                  <a:gd name="connsiteY25" fmla="*/ 2836543 h 6844665"/>
                  <a:gd name="connsiteX26" fmla="*/ 753553 w 2923349"/>
                  <a:gd name="connsiteY26" fmla="*/ 2941318 h 6844665"/>
                  <a:gd name="connsiteX27" fmla="*/ 704023 w 2923349"/>
                  <a:gd name="connsiteY27" fmla="*/ 3065142 h 6844665"/>
                  <a:gd name="connsiteX28" fmla="*/ 660208 w 2923349"/>
                  <a:gd name="connsiteY28" fmla="*/ 3150867 h 6844665"/>
                  <a:gd name="connsiteX29" fmla="*/ 566863 w 2923349"/>
                  <a:gd name="connsiteY29" fmla="*/ 3305172 h 6844665"/>
                  <a:gd name="connsiteX30" fmla="*/ 330643 w 2923349"/>
                  <a:gd name="connsiteY30" fmla="*/ 3587112 h 6844665"/>
                  <a:gd name="connsiteX31" fmla="*/ 180148 w 2923349"/>
                  <a:gd name="connsiteY31" fmla="*/ 3752846 h 6844665"/>
                  <a:gd name="connsiteX32" fmla="*/ 140143 w 2923349"/>
                  <a:gd name="connsiteY32" fmla="*/ 3806186 h 6844665"/>
                  <a:gd name="connsiteX33" fmla="*/ 56323 w 2923349"/>
                  <a:gd name="connsiteY33" fmla="*/ 3941441 h 6844665"/>
                  <a:gd name="connsiteX34" fmla="*/ 4889 w 2923349"/>
                  <a:gd name="connsiteY34" fmla="*/ 4082411 h 6844665"/>
                  <a:gd name="connsiteX35" fmla="*/ 2984 w 2923349"/>
                  <a:gd name="connsiteY35" fmla="*/ 4225286 h 6844665"/>
                  <a:gd name="connsiteX36" fmla="*/ 58229 w 2923349"/>
                  <a:gd name="connsiteY36" fmla="*/ 4343395 h 6844665"/>
                  <a:gd name="connsiteX37" fmla="*/ 130619 w 2923349"/>
                  <a:gd name="connsiteY37" fmla="*/ 4451980 h 6844665"/>
                  <a:gd name="connsiteX38" fmla="*/ 222059 w 2923349"/>
                  <a:gd name="connsiteY38" fmla="*/ 4543420 h 6844665"/>
                  <a:gd name="connsiteX39" fmla="*/ 345884 w 2923349"/>
                  <a:gd name="connsiteY39" fmla="*/ 4653910 h 6844665"/>
                  <a:gd name="connsiteX40" fmla="*/ 494474 w 2923349"/>
                  <a:gd name="connsiteY40" fmla="*/ 4772019 h 6844665"/>
                  <a:gd name="connsiteX41" fmla="*/ 989774 w 2923349"/>
                  <a:gd name="connsiteY41" fmla="*/ 5092059 h 6844665"/>
                  <a:gd name="connsiteX42" fmla="*/ 1111694 w 2923349"/>
                  <a:gd name="connsiteY42" fmla="*/ 5179689 h 6844665"/>
                  <a:gd name="connsiteX43" fmla="*/ 1216468 w 2923349"/>
                  <a:gd name="connsiteY43" fmla="*/ 5326374 h 6844665"/>
                  <a:gd name="connsiteX44" fmla="*/ 1326958 w 2923349"/>
                  <a:gd name="connsiteY44" fmla="*/ 5497824 h 6844665"/>
                  <a:gd name="connsiteX45" fmla="*/ 1477453 w 2923349"/>
                  <a:gd name="connsiteY45" fmla="*/ 5676893 h 6844665"/>
                  <a:gd name="connsiteX46" fmla="*/ 1597467 w 2923349"/>
                  <a:gd name="connsiteY46" fmla="*/ 5785478 h 6844665"/>
                  <a:gd name="connsiteX47" fmla="*/ 1692717 w 2923349"/>
                  <a:gd name="connsiteY47" fmla="*/ 5854058 h 6844665"/>
                  <a:gd name="connsiteX48" fmla="*/ 1829877 w 2923349"/>
                  <a:gd name="connsiteY48" fmla="*/ 5897873 h 6844665"/>
                  <a:gd name="connsiteX49" fmla="*/ 2151822 w 2923349"/>
                  <a:gd name="connsiteY49" fmla="*/ 5920732 h 6844665"/>
                  <a:gd name="connsiteX50" fmla="*/ 2342322 w 2923349"/>
                  <a:gd name="connsiteY50" fmla="*/ 5945497 h 6844665"/>
                  <a:gd name="connsiteX51" fmla="*/ 2471862 w 2923349"/>
                  <a:gd name="connsiteY51" fmla="*/ 5983597 h 6844665"/>
                  <a:gd name="connsiteX52" fmla="*/ 2569017 w 2923349"/>
                  <a:gd name="connsiteY52" fmla="*/ 6033127 h 6844665"/>
                  <a:gd name="connsiteX53" fmla="*/ 2673792 w 2923349"/>
                  <a:gd name="connsiteY53" fmla="*/ 6122661 h 6844665"/>
                  <a:gd name="connsiteX54" fmla="*/ 2723322 w 2923349"/>
                  <a:gd name="connsiteY54" fmla="*/ 6198861 h 6844665"/>
                  <a:gd name="connsiteX55" fmla="*/ 2791901 w 2923349"/>
                  <a:gd name="connsiteY55" fmla="*/ 6294111 h 6844665"/>
                  <a:gd name="connsiteX56" fmla="*/ 2843336 w 2923349"/>
                  <a:gd name="connsiteY56" fmla="*/ 6448416 h 6844665"/>
                  <a:gd name="connsiteX57" fmla="*/ 2875721 w 2923349"/>
                  <a:gd name="connsiteY57" fmla="*/ 6617961 h 6844665"/>
                  <a:gd name="connsiteX58" fmla="*/ 2892866 w 2923349"/>
                  <a:gd name="connsiteY58" fmla="*/ 6720831 h 6844665"/>
                  <a:gd name="connsiteX59" fmla="*/ 2923349 w 2923349"/>
                  <a:gd name="connsiteY59" fmla="*/ 6844665 h 6844665"/>
                  <a:gd name="connsiteX0" fmla="*/ 241109 w 2932874"/>
                  <a:gd name="connsiteY0" fmla="*/ 0 h 6873240"/>
                  <a:gd name="connsiteX1" fmla="*/ 263969 w 2932874"/>
                  <a:gd name="connsiteY1" fmla="*/ 87630 h 6873240"/>
                  <a:gd name="connsiteX2" fmla="*/ 256349 w 2932874"/>
                  <a:gd name="connsiteY2" fmla="*/ 241935 h 6873240"/>
                  <a:gd name="connsiteX3" fmla="*/ 239204 w 2932874"/>
                  <a:gd name="connsiteY3" fmla="*/ 381000 h 6873240"/>
                  <a:gd name="connsiteX4" fmla="*/ 203009 w 2932874"/>
                  <a:gd name="connsiteY4" fmla="*/ 546735 h 6873240"/>
                  <a:gd name="connsiteX5" fmla="*/ 163004 w 2932874"/>
                  <a:gd name="connsiteY5" fmla="*/ 670560 h 6873240"/>
                  <a:gd name="connsiteX6" fmla="*/ 124904 w 2932874"/>
                  <a:gd name="connsiteY6" fmla="*/ 788670 h 6873240"/>
                  <a:gd name="connsiteX7" fmla="*/ 105854 w 2932874"/>
                  <a:gd name="connsiteY7" fmla="*/ 864870 h 6873240"/>
                  <a:gd name="connsiteX8" fmla="*/ 88709 w 2932874"/>
                  <a:gd name="connsiteY8" fmla="*/ 960120 h 6873240"/>
                  <a:gd name="connsiteX9" fmla="*/ 84899 w 2932874"/>
                  <a:gd name="connsiteY9" fmla="*/ 1053465 h 6873240"/>
                  <a:gd name="connsiteX10" fmla="*/ 86804 w 2932874"/>
                  <a:gd name="connsiteY10" fmla="*/ 1120140 h 6873240"/>
                  <a:gd name="connsiteX11" fmla="*/ 98234 w 2932874"/>
                  <a:gd name="connsiteY11" fmla="*/ 1179195 h 6873240"/>
                  <a:gd name="connsiteX12" fmla="*/ 142049 w 2932874"/>
                  <a:gd name="connsiteY12" fmla="*/ 1247775 h 6873240"/>
                  <a:gd name="connsiteX13" fmla="*/ 206819 w 2932874"/>
                  <a:gd name="connsiteY13" fmla="*/ 1346835 h 6873240"/>
                  <a:gd name="connsiteX14" fmla="*/ 349694 w 2932874"/>
                  <a:gd name="connsiteY14" fmla="*/ 1524000 h 6873240"/>
                  <a:gd name="connsiteX15" fmla="*/ 450659 w 2932874"/>
                  <a:gd name="connsiteY15" fmla="*/ 1663065 h 6873240"/>
                  <a:gd name="connsiteX16" fmla="*/ 542099 w 2932874"/>
                  <a:gd name="connsiteY16" fmla="*/ 1796415 h 6873240"/>
                  <a:gd name="connsiteX17" fmla="*/ 593534 w 2932874"/>
                  <a:gd name="connsiteY17" fmla="*/ 1885950 h 6873240"/>
                  <a:gd name="connsiteX18" fmla="*/ 648779 w 2932874"/>
                  <a:gd name="connsiteY18" fmla="*/ 1986915 h 6873240"/>
                  <a:gd name="connsiteX19" fmla="*/ 696403 w 2932874"/>
                  <a:gd name="connsiteY19" fmla="*/ 2093594 h 6873240"/>
                  <a:gd name="connsiteX20" fmla="*/ 745933 w 2932874"/>
                  <a:gd name="connsiteY20" fmla="*/ 2242184 h 6873240"/>
                  <a:gd name="connsiteX21" fmla="*/ 774507 w 2932874"/>
                  <a:gd name="connsiteY21" fmla="*/ 2371723 h 6873240"/>
                  <a:gd name="connsiteX22" fmla="*/ 791652 w 2932874"/>
                  <a:gd name="connsiteY22" fmla="*/ 2480308 h 6873240"/>
                  <a:gd name="connsiteX23" fmla="*/ 801177 w 2932874"/>
                  <a:gd name="connsiteY23" fmla="*/ 2625088 h 6873240"/>
                  <a:gd name="connsiteX24" fmla="*/ 793558 w 2932874"/>
                  <a:gd name="connsiteY24" fmla="*/ 2737483 h 6873240"/>
                  <a:gd name="connsiteX25" fmla="*/ 780223 w 2932874"/>
                  <a:gd name="connsiteY25" fmla="*/ 2836543 h 6873240"/>
                  <a:gd name="connsiteX26" fmla="*/ 753553 w 2932874"/>
                  <a:gd name="connsiteY26" fmla="*/ 2941318 h 6873240"/>
                  <a:gd name="connsiteX27" fmla="*/ 704023 w 2932874"/>
                  <a:gd name="connsiteY27" fmla="*/ 3065142 h 6873240"/>
                  <a:gd name="connsiteX28" fmla="*/ 660208 w 2932874"/>
                  <a:gd name="connsiteY28" fmla="*/ 3150867 h 6873240"/>
                  <a:gd name="connsiteX29" fmla="*/ 566863 w 2932874"/>
                  <a:gd name="connsiteY29" fmla="*/ 3305172 h 6873240"/>
                  <a:gd name="connsiteX30" fmla="*/ 330643 w 2932874"/>
                  <a:gd name="connsiteY30" fmla="*/ 3587112 h 6873240"/>
                  <a:gd name="connsiteX31" fmla="*/ 180148 w 2932874"/>
                  <a:gd name="connsiteY31" fmla="*/ 3752846 h 6873240"/>
                  <a:gd name="connsiteX32" fmla="*/ 140143 w 2932874"/>
                  <a:gd name="connsiteY32" fmla="*/ 3806186 h 6873240"/>
                  <a:gd name="connsiteX33" fmla="*/ 56323 w 2932874"/>
                  <a:gd name="connsiteY33" fmla="*/ 3941441 h 6873240"/>
                  <a:gd name="connsiteX34" fmla="*/ 4889 w 2932874"/>
                  <a:gd name="connsiteY34" fmla="*/ 4082411 h 6873240"/>
                  <a:gd name="connsiteX35" fmla="*/ 2984 w 2932874"/>
                  <a:gd name="connsiteY35" fmla="*/ 4225286 h 6873240"/>
                  <a:gd name="connsiteX36" fmla="*/ 58229 w 2932874"/>
                  <a:gd name="connsiteY36" fmla="*/ 4343395 h 6873240"/>
                  <a:gd name="connsiteX37" fmla="*/ 130619 w 2932874"/>
                  <a:gd name="connsiteY37" fmla="*/ 4451980 h 6873240"/>
                  <a:gd name="connsiteX38" fmla="*/ 222059 w 2932874"/>
                  <a:gd name="connsiteY38" fmla="*/ 4543420 h 6873240"/>
                  <a:gd name="connsiteX39" fmla="*/ 345884 w 2932874"/>
                  <a:gd name="connsiteY39" fmla="*/ 4653910 h 6873240"/>
                  <a:gd name="connsiteX40" fmla="*/ 494474 w 2932874"/>
                  <a:gd name="connsiteY40" fmla="*/ 4772019 h 6873240"/>
                  <a:gd name="connsiteX41" fmla="*/ 989774 w 2932874"/>
                  <a:gd name="connsiteY41" fmla="*/ 5092059 h 6873240"/>
                  <a:gd name="connsiteX42" fmla="*/ 1111694 w 2932874"/>
                  <a:gd name="connsiteY42" fmla="*/ 5179689 h 6873240"/>
                  <a:gd name="connsiteX43" fmla="*/ 1216468 w 2932874"/>
                  <a:gd name="connsiteY43" fmla="*/ 5326374 h 6873240"/>
                  <a:gd name="connsiteX44" fmla="*/ 1326958 w 2932874"/>
                  <a:gd name="connsiteY44" fmla="*/ 5497824 h 6873240"/>
                  <a:gd name="connsiteX45" fmla="*/ 1477453 w 2932874"/>
                  <a:gd name="connsiteY45" fmla="*/ 5676893 h 6873240"/>
                  <a:gd name="connsiteX46" fmla="*/ 1597467 w 2932874"/>
                  <a:gd name="connsiteY46" fmla="*/ 5785478 h 6873240"/>
                  <a:gd name="connsiteX47" fmla="*/ 1692717 w 2932874"/>
                  <a:gd name="connsiteY47" fmla="*/ 5854058 h 6873240"/>
                  <a:gd name="connsiteX48" fmla="*/ 1829877 w 2932874"/>
                  <a:gd name="connsiteY48" fmla="*/ 5897873 h 6873240"/>
                  <a:gd name="connsiteX49" fmla="*/ 2151822 w 2932874"/>
                  <a:gd name="connsiteY49" fmla="*/ 5920732 h 6873240"/>
                  <a:gd name="connsiteX50" fmla="*/ 2342322 w 2932874"/>
                  <a:gd name="connsiteY50" fmla="*/ 5945497 h 6873240"/>
                  <a:gd name="connsiteX51" fmla="*/ 2471862 w 2932874"/>
                  <a:gd name="connsiteY51" fmla="*/ 5983597 h 6873240"/>
                  <a:gd name="connsiteX52" fmla="*/ 2569017 w 2932874"/>
                  <a:gd name="connsiteY52" fmla="*/ 6033127 h 6873240"/>
                  <a:gd name="connsiteX53" fmla="*/ 2673792 w 2932874"/>
                  <a:gd name="connsiteY53" fmla="*/ 6122661 h 6873240"/>
                  <a:gd name="connsiteX54" fmla="*/ 2723322 w 2932874"/>
                  <a:gd name="connsiteY54" fmla="*/ 6198861 h 6873240"/>
                  <a:gd name="connsiteX55" fmla="*/ 2791901 w 2932874"/>
                  <a:gd name="connsiteY55" fmla="*/ 6294111 h 6873240"/>
                  <a:gd name="connsiteX56" fmla="*/ 2843336 w 2932874"/>
                  <a:gd name="connsiteY56" fmla="*/ 6448416 h 6873240"/>
                  <a:gd name="connsiteX57" fmla="*/ 2875721 w 2932874"/>
                  <a:gd name="connsiteY57" fmla="*/ 6617961 h 6873240"/>
                  <a:gd name="connsiteX58" fmla="*/ 2892866 w 2932874"/>
                  <a:gd name="connsiteY58" fmla="*/ 6720831 h 6873240"/>
                  <a:gd name="connsiteX59" fmla="*/ 2932874 w 2932874"/>
                  <a:gd name="connsiteY59" fmla="*/ 6873240 h 687324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2866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5729 w 2915729"/>
                  <a:gd name="connsiteY59" fmla="*/ 6850380 h 6850380"/>
                  <a:gd name="connsiteX0" fmla="*/ 241109 w 2915729"/>
                  <a:gd name="connsiteY0" fmla="*/ 0 h 6850380"/>
                  <a:gd name="connsiteX1" fmla="*/ 263969 w 2915729"/>
                  <a:gd name="connsiteY1" fmla="*/ 87630 h 6850380"/>
                  <a:gd name="connsiteX2" fmla="*/ 256349 w 2915729"/>
                  <a:gd name="connsiteY2" fmla="*/ 241935 h 6850380"/>
                  <a:gd name="connsiteX3" fmla="*/ 239204 w 2915729"/>
                  <a:gd name="connsiteY3" fmla="*/ 381000 h 6850380"/>
                  <a:gd name="connsiteX4" fmla="*/ 203009 w 2915729"/>
                  <a:gd name="connsiteY4" fmla="*/ 546735 h 6850380"/>
                  <a:gd name="connsiteX5" fmla="*/ 163004 w 2915729"/>
                  <a:gd name="connsiteY5" fmla="*/ 670560 h 6850380"/>
                  <a:gd name="connsiteX6" fmla="*/ 124904 w 2915729"/>
                  <a:gd name="connsiteY6" fmla="*/ 788670 h 6850380"/>
                  <a:gd name="connsiteX7" fmla="*/ 105854 w 2915729"/>
                  <a:gd name="connsiteY7" fmla="*/ 864870 h 6850380"/>
                  <a:gd name="connsiteX8" fmla="*/ 88709 w 2915729"/>
                  <a:gd name="connsiteY8" fmla="*/ 960120 h 6850380"/>
                  <a:gd name="connsiteX9" fmla="*/ 84899 w 2915729"/>
                  <a:gd name="connsiteY9" fmla="*/ 1053465 h 6850380"/>
                  <a:gd name="connsiteX10" fmla="*/ 86804 w 2915729"/>
                  <a:gd name="connsiteY10" fmla="*/ 1120140 h 6850380"/>
                  <a:gd name="connsiteX11" fmla="*/ 98234 w 2915729"/>
                  <a:gd name="connsiteY11" fmla="*/ 1179195 h 6850380"/>
                  <a:gd name="connsiteX12" fmla="*/ 142049 w 2915729"/>
                  <a:gd name="connsiteY12" fmla="*/ 1247775 h 6850380"/>
                  <a:gd name="connsiteX13" fmla="*/ 206819 w 2915729"/>
                  <a:gd name="connsiteY13" fmla="*/ 1346835 h 6850380"/>
                  <a:gd name="connsiteX14" fmla="*/ 349694 w 2915729"/>
                  <a:gd name="connsiteY14" fmla="*/ 1524000 h 6850380"/>
                  <a:gd name="connsiteX15" fmla="*/ 450659 w 2915729"/>
                  <a:gd name="connsiteY15" fmla="*/ 1663065 h 6850380"/>
                  <a:gd name="connsiteX16" fmla="*/ 542099 w 2915729"/>
                  <a:gd name="connsiteY16" fmla="*/ 1796415 h 6850380"/>
                  <a:gd name="connsiteX17" fmla="*/ 593534 w 2915729"/>
                  <a:gd name="connsiteY17" fmla="*/ 1885950 h 6850380"/>
                  <a:gd name="connsiteX18" fmla="*/ 648779 w 2915729"/>
                  <a:gd name="connsiteY18" fmla="*/ 1986915 h 6850380"/>
                  <a:gd name="connsiteX19" fmla="*/ 696403 w 2915729"/>
                  <a:gd name="connsiteY19" fmla="*/ 2093594 h 6850380"/>
                  <a:gd name="connsiteX20" fmla="*/ 745933 w 2915729"/>
                  <a:gd name="connsiteY20" fmla="*/ 2242184 h 6850380"/>
                  <a:gd name="connsiteX21" fmla="*/ 774507 w 2915729"/>
                  <a:gd name="connsiteY21" fmla="*/ 2371723 h 6850380"/>
                  <a:gd name="connsiteX22" fmla="*/ 791652 w 2915729"/>
                  <a:gd name="connsiteY22" fmla="*/ 2480308 h 6850380"/>
                  <a:gd name="connsiteX23" fmla="*/ 801177 w 2915729"/>
                  <a:gd name="connsiteY23" fmla="*/ 2625088 h 6850380"/>
                  <a:gd name="connsiteX24" fmla="*/ 793558 w 2915729"/>
                  <a:gd name="connsiteY24" fmla="*/ 2737483 h 6850380"/>
                  <a:gd name="connsiteX25" fmla="*/ 780223 w 2915729"/>
                  <a:gd name="connsiteY25" fmla="*/ 2836543 h 6850380"/>
                  <a:gd name="connsiteX26" fmla="*/ 753553 w 2915729"/>
                  <a:gd name="connsiteY26" fmla="*/ 2941318 h 6850380"/>
                  <a:gd name="connsiteX27" fmla="*/ 704023 w 2915729"/>
                  <a:gd name="connsiteY27" fmla="*/ 3065142 h 6850380"/>
                  <a:gd name="connsiteX28" fmla="*/ 660208 w 2915729"/>
                  <a:gd name="connsiteY28" fmla="*/ 3150867 h 6850380"/>
                  <a:gd name="connsiteX29" fmla="*/ 566863 w 2915729"/>
                  <a:gd name="connsiteY29" fmla="*/ 3305172 h 6850380"/>
                  <a:gd name="connsiteX30" fmla="*/ 330643 w 2915729"/>
                  <a:gd name="connsiteY30" fmla="*/ 3587112 h 6850380"/>
                  <a:gd name="connsiteX31" fmla="*/ 180148 w 2915729"/>
                  <a:gd name="connsiteY31" fmla="*/ 3752846 h 6850380"/>
                  <a:gd name="connsiteX32" fmla="*/ 140143 w 2915729"/>
                  <a:gd name="connsiteY32" fmla="*/ 3806186 h 6850380"/>
                  <a:gd name="connsiteX33" fmla="*/ 56323 w 2915729"/>
                  <a:gd name="connsiteY33" fmla="*/ 3941441 h 6850380"/>
                  <a:gd name="connsiteX34" fmla="*/ 4889 w 2915729"/>
                  <a:gd name="connsiteY34" fmla="*/ 4082411 h 6850380"/>
                  <a:gd name="connsiteX35" fmla="*/ 2984 w 2915729"/>
                  <a:gd name="connsiteY35" fmla="*/ 4225286 h 6850380"/>
                  <a:gd name="connsiteX36" fmla="*/ 58229 w 2915729"/>
                  <a:gd name="connsiteY36" fmla="*/ 4343395 h 6850380"/>
                  <a:gd name="connsiteX37" fmla="*/ 130619 w 2915729"/>
                  <a:gd name="connsiteY37" fmla="*/ 4451980 h 6850380"/>
                  <a:gd name="connsiteX38" fmla="*/ 222059 w 2915729"/>
                  <a:gd name="connsiteY38" fmla="*/ 4543420 h 6850380"/>
                  <a:gd name="connsiteX39" fmla="*/ 345884 w 2915729"/>
                  <a:gd name="connsiteY39" fmla="*/ 4653910 h 6850380"/>
                  <a:gd name="connsiteX40" fmla="*/ 494474 w 2915729"/>
                  <a:gd name="connsiteY40" fmla="*/ 4772019 h 6850380"/>
                  <a:gd name="connsiteX41" fmla="*/ 989774 w 2915729"/>
                  <a:gd name="connsiteY41" fmla="*/ 5092059 h 6850380"/>
                  <a:gd name="connsiteX42" fmla="*/ 1111694 w 2915729"/>
                  <a:gd name="connsiteY42" fmla="*/ 5179689 h 6850380"/>
                  <a:gd name="connsiteX43" fmla="*/ 1216468 w 2915729"/>
                  <a:gd name="connsiteY43" fmla="*/ 5326374 h 6850380"/>
                  <a:gd name="connsiteX44" fmla="*/ 1326958 w 2915729"/>
                  <a:gd name="connsiteY44" fmla="*/ 5497824 h 6850380"/>
                  <a:gd name="connsiteX45" fmla="*/ 1477453 w 2915729"/>
                  <a:gd name="connsiteY45" fmla="*/ 5676893 h 6850380"/>
                  <a:gd name="connsiteX46" fmla="*/ 1597467 w 2915729"/>
                  <a:gd name="connsiteY46" fmla="*/ 5785478 h 6850380"/>
                  <a:gd name="connsiteX47" fmla="*/ 1692717 w 2915729"/>
                  <a:gd name="connsiteY47" fmla="*/ 5854058 h 6850380"/>
                  <a:gd name="connsiteX48" fmla="*/ 1829877 w 2915729"/>
                  <a:gd name="connsiteY48" fmla="*/ 5897873 h 6850380"/>
                  <a:gd name="connsiteX49" fmla="*/ 2151822 w 2915729"/>
                  <a:gd name="connsiteY49" fmla="*/ 5920732 h 6850380"/>
                  <a:gd name="connsiteX50" fmla="*/ 2342322 w 2915729"/>
                  <a:gd name="connsiteY50" fmla="*/ 5945497 h 6850380"/>
                  <a:gd name="connsiteX51" fmla="*/ 2471862 w 2915729"/>
                  <a:gd name="connsiteY51" fmla="*/ 5983597 h 6850380"/>
                  <a:gd name="connsiteX52" fmla="*/ 2569017 w 2915729"/>
                  <a:gd name="connsiteY52" fmla="*/ 6033127 h 6850380"/>
                  <a:gd name="connsiteX53" fmla="*/ 2673792 w 2915729"/>
                  <a:gd name="connsiteY53" fmla="*/ 6122661 h 6850380"/>
                  <a:gd name="connsiteX54" fmla="*/ 2723322 w 2915729"/>
                  <a:gd name="connsiteY54" fmla="*/ 6198861 h 6850380"/>
                  <a:gd name="connsiteX55" fmla="*/ 2791901 w 2915729"/>
                  <a:gd name="connsiteY55" fmla="*/ 6294111 h 6850380"/>
                  <a:gd name="connsiteX56" fmla="*/ 2843336 w 2915729"/>
                  <a:gd name="connsiteY56" fmla="*/ 6448416 h 6850380"/>
                  <a:gd name="connsiteX57" fmla="*/ 2875721 w 2915729"/>
                  <a:gd name="connsiteY57" fmla="*/ 6617961 h 6850380"/>
                  <a:gd name="connsiteX58" fmla="*/ 2898581 w 2915729"/>
                  <a:gd name="connsiteY58" fmla="*/ 6720831 h 6850380"/>
                  <a:gd name="connsiteX59" fmla="*/ 2911916 w 2915729"/>
                  <a:gd name="connsiteY59" fmla="*/ 6804650 h 6850380"/>
                  <a:gd name="connsiteX60" fmla="*/ 2915729 w 2915729"/>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23322 w 2917631"/>
                  <a:gd name="connsiteY54" fmla="*/ 6198861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73792 w 2917631"/>
                  <a:gd name="connsiteY53" fmla="*/ 612266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51822 w 2917631"/>
                  <a:gd name="connsiteY49" fmla="*/ 5920732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92717 w 2917631"/>
                  <a:gd name="connsiteY47" fmla="*/ 5854058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97467 w 2917631"/>
                  <a:gd name="connsiteY46" fmla="*/ 578547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1646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1694 w 2917631"/>
                  <a:gd name="connsiteY42" fmla="*/ 517968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8839 w 2917631"/>
                  <a:gd name="connsiteY42" fmla="*/ 518730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21219 w 2917631"/>
                  <a:gd name="connsiteY42" fmla="*/ 5193024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9205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45884 w 2917631"/>
                  <a:gd name="connsiteY39" fmla="*/ 4653910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2205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25286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7681 w 2914203"/>
                  <a:gd name="connsiteY0" fmla="*/ 0 h 6850380"/>
                  <a:gd name="connsiteX1" fmla="*/ 260541 w 2914203"/>
                  <a:gd name="connsiteY1" fmla="*/ 87630 h 6850380"/>
                  <a:gd name="connsiteX2" fmla="*/ 252921 w 2914203"/>
                  <a:gd name="connsiteY2" fmla="*/ 241935 h 6850380"/>
                  <a:gd name="connsiteX3" fmla="*/ 235776 w 2914203"/>
                  <a:gd name="connsiteY3" fmla="*/ 381000 h 6850380"/>
                  <a:gd name="connsiteX4" fmla="*/ 199581 w 2914203"/>
                  <a:gd name="connsiteY4" fmla="*/ 546735 h 6850380"/>
                  <a:gd name="connsiteX5" fmla="*/ 159576 w 2914203"/>
                  <a:gd name="connsiteY5" fmla="*/ 670560 h 6850380"/>
                  <a:gd name="connsiteX6" fmla="*/ 121476 w 2914203"/>
                  <a:gd name="connsiteY6" fmla="*/ 788670 h 6850380"/>
                  <a:gd name="connsiteX7" fmla="*/ 102426 w 2914203"/>
                  <a:gd name="connsiteY7" fmla="*/ 864870 h 6850380"/>
                  <a:gd name="connsiteX8" fmla="*/ 85281 w 2914203"/>
                  <a:gd name="connsiteY8" fmla="*/ 960120 h 6850380"/>
                  <a:gd name="connsiteX9" fmla="*/ 81471 w 2914203"/>
                  <a:gd name="connsiteY9" fmla="*/ 1053465 h 6850380"/>
                  <a:gd name="connsiteX10" fmla="*/ 83376 w 2914203"/>
                  <a:gd name="connsiteY10" fmla="*/ 1120140 h 6850380"/>
                  <a:gd name="connsiteX11" fmla="*/ 94806 w 2914203"/>
                  <a:gd name="connsiteY11" fmla="*/ 1179195 h 6850380"/>
                  <a:gd name="connsiteX12" fmla="*/ 138621 w 2914203"/>
                  <a:gd name="connsiteY12" fmla="*/ 1247775 h 6850380"/>
                  <a:gd name="connsiteX13" fmla="*/ 203391 w 2914203"/>
                  <a:gd name="connsiteY13" fmla="*/ 1346835 h 6850380"/>
                  <a:gd name="connsiteX14" fmla="*/ 346266 w 2914203"/>
                  <a:gd name="connsiteY14" fmla="*/ 1524000 h 6850380"/>
                  <a:gd name="connsiteX15" fmla="*/ 447231 w 2914203"/>
                  <a:gd name="connsiteY15" fmla="*/ 1663065 h 6850380"/>
                  <a:gd name="connsiteX16" fmla="*/ 538671 w 2914203"/>
                  <a:gd name="connsiteY16" fmla="*/ 1796415 h 6850380"/>
                  <a:gd name="connsiteX17" fmla="*/ 590106 w 2914203"/>
                  <a:gd name="connsiteY17" fmla="*/ 1885950 h 6850380"/>
                  <a:gd name="connsiteX18" fmla="*/ 645351 w 2914203"/>
                  <a:gd name="connsiteY18" fmla="*/ 1986915 h 6850380"/>
                  <a:gd name="connsiteX19" fmla="*/ 692975 w 2914203"/>
                  <a:gd name="connsiteY19" fmla="*/ 2093594 h 6850380"/>
                  <a:gd name="connsiteX20" fmla="*/ 742505 w 2914203"/>
                  <a:gd name="connsiteY20" fmla="*/ 2242184 h 6850380"/>
                  <a:gd name="connsiteX21" fmla="*/ 771079 w 2914203"/>
                  <a:gd name="connsiteY21" fmla="*/ 2371723 h 6850380"/>
                  <a:gd name="connsiteX22" fmla="*/ 788224 w 2914203"/>
                  <a:gd name="connsiteY22" fmla="*/ 2480308 h 6850380"/>
                  <a:gd name="connsiteX23" fmla="*/ 797749 w 2914203"/>
                  <a:gd name="connsiteY23" fmla="*/ 2625088 h 6850380"/>
                  <a:gd name="connsiteX24" fmla="*/ 790130 w 2914203"/>
                  <a:gd name="connsiteY24" fmla="*/ 2737483 h 6850380"/>
                  <a:gd name="connsiteX25" fmla="*/ 776795 w 2914203"/>
                  <a:gd name="connsiteY25" fmla="*/ 2836543 h 6850380"/>
                  <a:gd name="connsiteX26" fmla="*/ 750125 w 2914203"/>
                  <a:gd name="connsiteY26" fmla="*/ 2941318 h 6850380"/>
                  <a:gd name="connsiteX27" fmla="*/ 700595 w 2914203"/>
                  <a:gd name="connsiteY27" fmla="*/ 3065142 h 6850380"/>
                  <a:gd name="connsiteX28" fmla="*/ 656780 w 2914203"/>
                  <a:gd name="connsiteY28" fmla="*/ 3150867 h 6850380"/>
                  <a:gd name="connsiteX29" fmla="*/ 563435 w 2914203"/>
                  <a:gd name="connsiteY29" fmla="*/ 3305172 h 6850380"/>
                  <a:gd name="connsiteX30" fmla="*/ 327215 w 2914203"/>
                  <a:gd name="connsiteY30" fmla="*/ 3587112 h 6850380"/>
                  <a:gd name="connsiteX31" fmla="*/ 176720 w 2914203"/>
                  <a:gd name="connsiteY31" fmla="*/ 3752846 h 6850380"/>
                  <a:gd name="connsiteX32" fmla="*/ 136715 w 2914203"/>
                  <a:gd name="connsiteY32" fmla="*/ 3806186 h 6850380"/>
                  <a:gd name="connsiteX33" fmla="*/ 52895 w 2914203"/>
                  <a:gd name="connsiteY33" fmla="*/ 3941441 h 6850380"/>
                  <a:gd name="connsiteX34" fmla="*/ 1461 w 2914203"/>
                  <a:gd name="connsiteY34" fmla="*/ 4082411 h 6850380"/>
                  <a:gd name="connsiteX35" fmla="*/ 16701 w 2914203"/>
                  <a:gd name="connsiteY35" fmla="*/ 4223381 h 6850380"/>
                  <a:gd name="connsiteX36" fmla="*/ 54801 w 2914203"/>
                  <a:gd name="connsiteY36" fmla="*/ 4343395 h 6850380"/>
                  <a:gd name="connsiteX37" fmla="*/ 127191 w 2914203"/>
                  <a:gd name="connsiteY37" fmla="*/ 4451980 h 6850380"/>
                  <a:gd name="connsiteX38" fmla="*/ 207201 w 2914203"/>
                  <a:gd name="connsiteY38" fmla="*/ 4543420 h 6850380"/>
                  <a:gd name="connsiteX39" fmla="*/ 334836 w 2914203"/>
                  <a:gd name="connsiteY39" fmla="*/ 4652005 h 6850380"/>
                  <a:gd name="connsiteX40" fmla="*/ 491046 w 2914203"/>
                  <a:gd name="connsiteY40" fmla="*/ 4772019 h 6850380"/>
                  <a:gd name="connsiteX41" fmla="*/ 986346 w 2914203"/>
                  <a:gd name="connsiteY41" fmla="*/ 5088249 h 6850380"/>
                  <a:gd name="connsiteX42" fmla="*/ 1115886 w 2914203"/>
                  <a:gd name="connsiteY42" fmla="*/ 5183499 h 6850380"/>
                  <a:gd name="connsiteX43" fmla="*/ 1205420 w 2914203"/>
                  <a:gd name="connsiteY43" fmla="*/ 5326374 h 6850380"/>
                  <a:gd name="connsiteX44" fmla="*/ 1323530 w 2914203"/>
                  <a:gd name="connsiteY44" fmla="*/ 5497824 h 6850380"/>
                  <a:gd name="connsiteX45" fmla="*/ 1474025 w 2914203"/>
                  <a:gd name="connsiteY45" fmla="*/ 5676893 h 6850380"/>
                  <a:gd name="connsiteX46" fmla="*/ 1559749 w 2914203"/>
                  <a:gd name="connsiteY46" fmla="*/ 5758808 h 6850380"/>
                  <a:gd name="connsiteX47" fmla="*/ 1683574 w 2914203"/>
                  <a:gd name="connsiteY47" fmla="*/ 5844533 h 6850380"/>
                  <a:gd name="connsiteX48" fmla="*/ 1826449 w 2914203"/>
                  <a:gd name="connsiteY48" fmla="*/ 5897873 h 6850380"/>
                  <a:gd name="connsiteX49" fmla="*/ 2140774 w 2914203"/>
                  <a:gd name="connsiteY49" fmla="*/ 5915017 h 6850380"/>
                  <a:gd name="connsiteX50" fmla="*/ 2338894 w 2914203"/>
                  <a:gd name="connsiteY50" fmla="*/ 5945497 h 6850380"/>
                  <a:gd name="connsiteX51" fmla="*/ 2468434 w 2914203"/>
                  <a:gd name="connsiteY51" fmla="*/ 5983597 h 6850380"/>
                  <a:gd name="connsiteX52" fmla="*/ 2565589 w 2914203"/>
                  <a:gd name="connsiteY52" fmla="*/ 6033127 h 6850380"/>
                  <a:gd name="connsiteX53" fmla="*/ 2653219 w 2914203"/>
                  <a:gd name="connsiteY53" fmla="*/ 6107421 h 6850380"/>
                  <a:gd name="connsiteX54" fmla="*/ 2729419 w 2914203"/>
                  <a:gd name="connsiteY54" fmla="*/ 6189336 h 6850380"/>
                  <a:gd name="connsiteX55" fmla="*/ 2788473 w 2914203"/>
                  <a:gd name="connsiteY55" fmla="*/ 6294111 h 6850380"/>
                  <a:gd name="connsiteX56" fmla="*/ 2839908 w 2914203"/>
                  <a:gd name="connsiteY56" fmla="*/ 6448416 h 6850380"/>
                  <a:gd name="connsiteX57" fmla="*/ 2872293 w 2914203"/>
                  <a:gd name="connsiteY57" fmla="*/ 6617961 h 6850380"/>
                  <a:gd name="connsiteX58" fmla="*/ 2895153 w 2914203"/>
                  <a:gd name="connsiteY58" fmla="*/ 6720831 h 6850380"/>
                  <a:gd name="connsiteX59" fmla="*/ 2914203 w 2914203"/>
                  <a:gd name="connsiteY59" fmla="*/ 6804650 h 6850380"/>
                  <a:gd name="connsiteX60" fmla="*/ 2912301 w 2914203"/>
                  <a:gd name="connsiteY60" fmla="*/ 6850380 h 6850380"/>
                  <a:gd name="connsiteX0" fmla="*/ 241109 w 2917631"/>
                  <a:gd name="connsiteY0" fmla="*/ 0 h 6850380"/>
                  <a:gd name="connsiteX1" fmla="*/ 263969 w 2917631"/>
                  <a:gd name="connsiteY1" fmla="*/ 87630 h 6850380"/>
                  <a:gd name="connsiteX2" fmla="*/ 256349 w 2917631"/>
                  <a:gd name="connsiteY2" fmla="*/ 241935 h 6850380"/>
                  <a:gd name="connsiteX3" fmla="*/ 239204 w 2917631"/>
                  <a:gd name="connsiteY3" fmla="*/ 381000 h 6850380"/>
                  <a:gd name="connsiteX4" fmla="*/ 203009 w 2917631"/>
                  <a:gd name="connsiteY4" fmla="*/ 546735 h 6850380"/>
                  <a:gd name="connsiteX5" fmla="*/ 163004 w 2917631"/>
                  <a:gd name="connsiteY5" fmla="*/ 670560 h 6850380"/>
                  <a:gd name="connsiteX6" fmla="*/ 124904 w 2917631"/>
                  <a:gd name="connsiteY6" fmla="*/ 788670 h 6850380"/>
                  <a:gd name="connsiteX7" fmla="*/ 105854 w 2917631"/>
                  <a:gd name="connsiteY7" fmla="*/ 864870 h 6850380"/>
                  <a:gd name="connsiteX8" fmla="*/ 88709 w 2917631"/>
                  <a:gd name="connsiteY8" fmla="*/ 960120 h 6850380"/>
                  <a:gd name="connsiteX9" fmla="*/ 84899 w 2917631"/>
                  <a:gd name="connsiteY9" fmla="*/ 1053465 h 6850380"/>
                  <a:gd name="connsiteX10" fmla="*/ 86804 w 2917631"/>
                  <a:gd name="connsiteY10" fmla="*/ 1120140 h 6850380"/>
                  <a:gd name="connsiteX11" fmla="*/ 98234 w 2917631"/>
                  <a:gd name="connsiteY11" fmla="*/ 1179195 h 6850380"/>
                  <a:gd name="connsiteX12" fmla="*/ 142049 w 2917631"/>
                  <a:gd name="connsiteY12" fmla="*/ 1247775 h 6850380"/>
                  <a:gd name="connsiteX13" fmla="*/ 206819 w 2917631"/>
                  <a:gd name="connsiteY13" fmla="*/ 1346835 h 6850380"/>
                  <a:gd name="connsiteX14" fmla="*/ 349694 w 2917631"/>
                  <a:gd name="connsiteY14" fmla="*/ 1524000 h 6850380"/>
                  <a:gd name="connsiteX15" fmla="*/ 450659 w 2917631"/>
                  <a:gd name="connsiteY15" fmla="*/ 1663065 h 6850380"/>
                  <a:gd name="connsiteX16" fmla="*/ 542099 w 2917631"/>
                  <a:gd name="connsiteY16" fmla="*/ 1796415 h 6850380"/>
                  <a:gd name="connsiteX17" fmla="*/ 593534 w 2917631"/>
                  <a:gd name="connsiteY17" fmla="*/ 1885950 h 6850380"/>
                  <a:gd name="connsiteX18" fmla="*/ 648779 w 2917631"/>
                  <a:gd name="connsiteY18" fmla="*/ 1986915 h 6850380"/>
                  <a:gd name="connsiteX19" fmla="*/ 696403 w 2917631"/>
                  <a:gd name="connsiteY19" fmla="*/ 2093594 h 6850380"/>
                  <a:gd name="connsiteX20" fmla="*/ 745933 w 2917631"/>
                  <a:gd name="connsiteY20" fmla="*/ 2242184 h 6850380"/>
                  <a:gd name="connsiteX21" fmla="*/ 774507 w 2917631"/>
                  <a:gd name="connsiteY21" fmla="*/ 2371723 h 6850380"/>
                  <a:gd name="connsiteX22" fmla="*/ 791652 w 2917631"/>
                  <a:gd name="connsiteY22" fmla="*/ 2480308 h 6850380"/>
                  <a:gd name="connsiteX23" fmla="*/ 801177 w 2917631"/>
                  <a:gd name="connsiteY23" fmla="*/ 2625088 h 6850380"/>
                  <a:gd name="connsiteX24" fmla="*/ 793558 w 2917631"/>
                  <a:gd name="connsiteY24" fmla="*/ 2737483 h 6850380"/>
                  <a:gd name="connsiteX25" fmla="*/ 780223 w 2917631"/>
                  <a:gd name="connsiteY25" fmla="*/ 2836543 h 6850380"/>
                  <a:gd name="connsiteX26" fmla="*/ 753553 w 2917631"/>
                  <a:gd name="connsiteY26" fmla="*/ 2941318 h 6850380"/>
                  <a:gd name="connsiteX27" fmla="*/ 704023 w 2917631"/>
                  <a:gd name="connsiteY27" fmla="*/ 3065142 h 6850380"/>
                  <a:gd name="connsiteX28" fmla="*/ 660208 w 2917631"/>
                  <a:gd name="connsiteY28" fmla="*/ 3150867 h 6850380"/>
                  <a:gd name="connsiteX29" fmla="*/ 566863 w 2917631"/>
                  <a:gd name="connsiteY29" fmla="*/ 3305172 h 6850380"/>
                  <a:gd name="connsiteX30" fmla="*/ 330643 w 2917631"/>
                  <a:gd name="connsiteY30" fmla="*/ 3587112 h 6850380"/>
                  <a:gd name="connsiteX31" fmla="*/ 180148 w 2917631"/>
                  <a:gd name="connsiteY31" fmla="*/ 3752846 h 6850380"/>
                  <a:gd name="connsiteX32" fmla="*/ 140143 w 2917631"/>
                  <a:gd name="connsiteY32" fmla="*/ 3806186 h 6850380"/>
                  <a:gd name="connsiteX33" fmla="*/ 56323 w 2917631"/>
                  <a:gd name="connsiteY33" fmla="*/ 3941441 h 6850380"/>
                  <a:gd name="connsiteX34" fmla="*/ 4889 w 2917631"/>
                  <a:gd name="connsiteY34" fmla="*/ 4082411 h 6850380"/>
                  <a:gd name="connsiteX35" fmla="*/ 2984 w 2917631"/>
                  <a:gd name="connsiteY35" fmla="*/ 4208141 h 6850380"/>
                  <a:gd name="connsiteX36" fmla="*/ 58229 w 2917631"/>
                  <a:gd name="connsiteY36" fmla="*/ 4343395 h 6850380"/>
                  <a:gd name="connsiteX37" fmla="*/ 130619 w 2917631"/>
                  <a:gd name="connsiteY37" fmla="*/ 4451980 h 6850380"/>
                  <a:gd name="connsiteX38" fmla="*/ 210629 w 2917631"/>
                  <a:gd name="connsiteY38" fmla="*/ 4543420 h 6850380"/>
                  <a:gd name="connsiteX39" fmla="*/ 338264 w 2917631"/>
                  <a:gd name="connsiteY39" fmla="*/ 4652005 h 6850380"/>
                  <a:gd name="connsiteX40" fmla="*/ 494474 w 2917631"/>
                  <a:gd name="connsiteY40" fmla="*/ 4772019 h 6850380"/>
                  <a:gd name="connsiteX41" fmla="*/ 989774 w 2917631"/>
                  <a:gd name="connsiteY41" fmla="*/ 5088249 h 6850380"/>
                  <a:gd name="connsiteX42" fmla="*/ 1119314 w 2917631"/>
                  <a:gd name="connsiteY42" fmla="*/ 5183499 h 6850380"/>
                  <a:gd name="connsiteX43" fmla="*/ 1208848 w 2917631"/>
                  <a:gd name="connsiteY43" fmla="*/ 5326374 h 6850380"/>
                  <a:gd name="connsiteX44" fmla="*/ 1326958 w 2917631"/>
                  <a:gd name="connsiteY44" fmla="*/ 5497824 h 6850380"/>
                  <a:gd name="connsiteX45" fmla="*/ 1477453 w 2917631"/>
                  <a:gd name="connsiteY45" fmla="*/ 5676893 h 6850380"/>
                  <a:gd name="connsiteX46" fmla="*/ 1563177 w 2917631"/>
                  <a:gd name="connsiteY46" fmla="*/ 5758808 h 6850380"/>
                  <a:gd name="connsiteX47" fmla="*/ 1687002 w 2917631"/>
                  <a:gd name="connsiteY47" fmla="*/ 5844533 h 6850380"/>
                  <a:gd name="connsiteX48" fmla="*/ 1829877 w 2917631"/>
                  <a:gd name="connsiteY48" fmla="*/ 5897873 h 6850380"/>
                  <a:gd name="connsiteX49" fmla="*/ 2144202 w 2917631"/>
                  <a:gd name="connsiteY49" fmla="*/ 5915017 h 6850380"/>
                  <a:gd name="connsiteX50" fmla="*/ 2342322 w 2917631"/>
                  <a:gd name="connsiteY50" fmla="*/ 5945497 h 6850380"/>
                  <a:gd name="connsiteX51" fmla="*/ 2471862 w 2917631"/>
                  <a:gd name="connsiteY51" fmla="*/ 5983597 h 6850380"/>
                  <a:gd name="connsiteX52" fmla="*/ 2569017 w 2917631"/>
                  <a:gd name="connsiteY52" fmla="*/ 6033127 h 6850380"/>
                  <a:gd name="connsiteX53" fmla="*/ 2656647 w 2917631"/>
                  <a:gd name="connsiteY53" fmla="*/ 6107421 h 6850380"/>
                  <a:gd name="connsiteX54" fmla="*/ 2732847 w 2917631"/>
                  <a:gd name="connsiteY54" fmla="*/ 6189336 h 6850380"/>
                  <a:gd name="connsiteX55" fmla="*/ 2791901 w 2917631"/>
                  <a:gd name="connsiteY55" fmla="*/ 6294111 h 6850380"/>
                  <a:gd name="connsiteX56" fmla="*/ 2843336 w 2917631"/>
                  <a:gd name="connsiteY56" fmla="*/ 6448416 h 6850380"/>
                  <a:gd name="connsiteX57" fmla="*/ 2875721 w 2917631"/>
                  <a:gd name="connsiteY57" fmla="*/ 6617961 h 6850380"/>
                  <a:gd name="connsiteX58" fmla="*/ 2898581 w 2917631"/>
                  <a:gd name="connsiteY58" fmla="*/ 6720831 h 6850380"/>
                  <a:gd name="connsiteX59" fmla="*/ 2917631 w 2917631"/>
                  <a:gd name="connsiteY59" fmla="*/ 6804650 h 6850380"/>
                  <a:gd name="connsiteX60" fmla="*/ 2915729 w 2917631"/>
                  <a:gd name="connsiteY60" fmla="*/ 6850380 h 6850380"/>
                  <a:gd name="connsiteX0" fmla="*/ 239480 w 2916002"/>
                  <a:gd name="connsiteY0" fmla="*/ 0 h 6850380"/>
                  <a:gd name="connsiteX1" fmla="*/ 262340 w 2916002"/>
                  <a:gd name="connsiteY1" fmla="*/ 87630 h 6850380"/>
                  <a:gd name="connsiteX2" fmla="*/ 254720 w 2916002"/>
                  <a:gd name="connsiteY2" fmla="*/ 241935 h 6850380"/>
                  <a:gd name="connsiteX3" fmla="*/ 237575 w 2916002"/>
                  <a:gd name="connsiteY3" fmla="*/ 381000 h 6850380"/>
                  <a:gd name="connsiteX4" fmla="*/ 201380 w 2916002"/>
                  <a:gd name="connsiteY4" fmla="*/ 546735 h 6850380"/>
                  <a:gd name="connsiteX5" fmla="*/ 161375 w 2916002"/>
                  <a:gd name="connsiteY5" fmla="*/ 670560 h 6850380"/>
                  <a:gd name="connsiteX6" fmla="*/ 123275 w 2916002"/>
                  <a:gd name="connsiteY6" fmla="*/ 788670 h 6850380"/>
                  <a:gd name="connsiteX7" fmla="*/ 104225 w 2916002"/>
                  <a:gd name="connsiteY7" fmla="*/ 864870 h 6850380"/>
                  <a:gd name="connsiteX8" fmla="*/ 87080 w 2916002"/>
                  <a:gd name="connsiteY8" fmla="*/ 960120 h 6850380"/>
                  <a:gd name="connsiteX9" fmla="*/ 83270 w 2916002"/>
                  <a:gd name="connsiteY9" fmla="*/ 1053465 h 6850380"/>
                  <a:gd name="connsiteX10" fmla="*/ 85175 w 2916002"/>
                  <a:gd name="connsiteY10" fmla="*/ 1120140 h 6850380"/>
                  <a:gd name="connsiteX11" fmla="*/ 96605 w 2916002"/>
                  <a:gd name="connsiteY11" fmla="*/ 1179195 h 6850380"/>
                  <a:gd name="connsiteX12" fmla="*/ 140420 w 2916002"/>
                  <a:gd name="connsiteY12" fmla="*/ 1247775 h 6850380"/>
                  <a:gd name="connsiteX13" fmla="*/ 205190 w 2916002"/>
                  <a:gd name="connsiteY13" fmla="*/ 1346835 h 6850380"/>
                  <a:gd name="connsiteX14" fmla="*/ 348065 w 2916002"/>
                  <a:gd name="connsiteY14" fmla="*/ 1524000 h 6850380"/>
                  <a:gd name="connsiteX15" fmla="*/ 449030 w 2916002"/>
                  <a:gd name="connsiteY15" fmla="*/ 1663065 h 6850380"/>
                  <a:gd name="connsiteX16" fmla="*/ 540470 w 2916002"/>
                  <a:gd name="connsiteY16" fmla="*/ 1796415 h 6850380"/>
                  <a:gd name="connsiteX17" fmla="*/ 591905 w 2916002"/>
                  <a:gd name="connsiteY17" fmla="*/ 1885950 h 6850380"/>
                  <a:gd name="connsiteX18" fmla="*/ 647150 w 2916002"/>
                  <a:gd name="connsiteY18" fmla="*/ 1986915 h 6850380"/>
                  <a:gd name="connsiteX19" fmla="*/ 694774 w 2916002"/>
                  <a:gd name="connsiteY19" fmla="*/ 2093594 h 6850380"/>
                  <a:gd name="connsiteX20" fmla="*/ 744304 w 2916002"/>
                  <a:gd name="connsiteY20" fmla="*/ 2242184 h 6850380"/>
                  <a:gd name="connsiteX21" fmla="*/ 772878 w 2916002"/>
                  <a:gd name="connsiteY21" fmla="*/ 2371723 h 6850380"/>
                  <a:gd name="connsiteX22" fmla="*/ 790023 w 2916002"/>
                  <a:gd name="connsiteY22" fmla="*/ 2480308 h 6850380"/>
                  <a:gd name="connsiteX23" fmla="*/ 799548 w 2916002"/>
                  <a:gd name="connsiteY23" fmla="*/ 2625088 h 6850380"/>
                  <a:gd name="connsiteX24" fmla="*/ 791929 w 2916002"/>
                  <a:gd name="connsiteY24" fmla="*/ 2737483 h 6850380"/>
                  <a:gd name="connsiteX25" fmla="*/ 778594 w 2916002"/>
                  <a:gd name="connsiteY25" fmla="*/ 2836543 h 6850380"/>
                  <a:gd name="connsiteX26" fmla="*/ 751924 w 2916002"/>
                  <a:gd name="connsiteY26" fmla="*/ 2941318 h 6850380"/>
                  <a:gd name="connsiteX27" fmla="*/ 702394 w 2916002"/>
                  <a:gd name="connsiteY27" fmla="*/ 3065142 h 6850380"/>
                  <a:gd name="connsiteX28" fmla="*/ 658579 w 2916002"/>
                  <a:gd name="connsiteY28" fmla="*/ 3150867 h 6850380"/>
                  <a:gd name="connsiteX29" fmla="*/ 565234 w 2916002"/>
                  <a:gd name="connsiteY29" fmla="*/ 3305172 h 6850380"/>
                  <a:gd name="connsiteX30" fmla="*/ 329014 w 2916002"/>
                  <a:gd name="connsiteY30" fmla="*/ 3587112 h 6850380"/>
                  <a:gd name="connsiteX31" fmla="*/ 178519 w 2916002"/>
                  <a:gd name="connsiteY31" fmla="*/ 3752846 h 6850380"/>
                  <a:gd name="connsiteX32" fmla="*/ 138514 w 2916002"/>
                  <a:gd name="connsiteY32" fmla="*/ 3806186 h 6850380"/>
                  <a:gd name="connsiteX33" fmla="*/ 54694 w 2916002"/>
                  <a:gd name="connsiteY33" fmla="*/ 3941441 h 6850380"/>
                  <a:gd name="connsiteX34" fmla="*/ 8975 w 2916002"/>
                  <a:gd name="connsiteY34" fmla="*/ 4080506 h 6850380"/>
                  <a:gd name="connsiteX35" fmla="*/ 1355 w 2916002"/>
                  <a:gd name="connsiteY35" fmla="*/ 4208141 h 6850380"/>
                  <a:gd name="connsiteX36" fmla="*/ 56600 w 2916002"/>
                  <a:gd name="connsiteY36" fmla="*/ 4343395 h 6850380"/>
                  <a:gd name="connsiteX37" fmla="*/ 128990 w 2916002"/>
                  <a:gd name="connsiteY37" fmla="*/ 4451980 h 6850380"/>
                  <a:gd name="connsiteX38" fmla="*/ 209000 w 2916002"/>
                  <a:gd name="connsiteY38" fmla="*/ 4543420 h 6850380"/>
                  <a:gd name="connsiteX39" fmla="*/ 336635 w 2916002"/>
                  <a:gd name="connsiteY39" fmla="*/ 4652005 h 6850380"/>
                  <a:gd name="connsiteX40" fmla="*/ 492845 w 2916002"/>
                  <a:gd name="connsiteY40" fmla="*/ 4772019 h 6850380"/>
                  <a:gd name="connsiteX41" fmla="*/ 988145 w 2916002"/>
                  <a:gd name="connsiteY41" fmla="*/ 5088249 h 6850380"/>
                  <a:gd name="connsiteX42" fmla="*/ 1117685 w 2916002"/>
                  <a:gd name="connsiteY42" fmla="*/ 5183499 h 6850380"/>
                  <a:gd name="connsiteX43" fmla="*/ 1207219 w 2916002"/>
                  <a:gd name="connsiteY43" fmla="*/ 5326374 h 6850380"/>
                  <a:gd name="connsiteX44" fmla="*/ 1325329 w 2916002"/>
                  <a:gd name="connsiteY44" fmla="*/ 5497824 h 6850380"/>
                  <a:gd name="connsiteX45" fmla="*/ 1475824 w 2916002"/>
                  <a:gd name="connsiteY45" fmla="*/ 5676893 h 6850380"/>
                  <a:gd name="connsiteX46" fmla="*/ 1561548 w 2916002"/>
                  <a:gd name="connsiteY46" fmla="*/ 5758808 h 6850380"/>
                  <a:gd name="connsiteX47" fmla="*/ 1685373 w 2916002"/>
                  <a:gd name="connsiteY47" fmla="*/ 5844533 h 6850380"/>
                  <a:gd name="connsiteX48" fmla="*/ 1828248 w 2916002"/>
                  <a:gd name="connsiteY48" fmla="*/ 5897873 h 6850380"/>
                  <a:gd name="connsiteX49" fmla="*/ 2142573 w 2916002"/>
                  <a:gd name="connsiteY49" fmla="*/ 5915017 h 6850380"/>
                  <a:gd name="connsiteX50" fmla="*/ 2340693 w 2916002"/>
                  <a:gd name="connsiteY50" fmla="*/ 5945497 h 6850380"/>
                  <a:gd name="connsiteX51" fmla="*/ 2470233 w 2916002"/>
                  <a:gd name="connsiteY51" fmla="*/ 5983597 h 6850380"/>
                  <a:gd name="connsiteX52" fmla="*/ 2567388 w 2916002"/>
                  <a:gd name="connsiteY52" fmla="*/ 6033127 h 6850380"/>
                  <a:gd name="connsiteX53" fmla="*/ 2655018 w 2916002"/>
                  <a:gd name="connsiteY53" fmla="*/ 6107421 h 6850380"/>
                  <a:gd name="connsiteX54" fmla="*/ 2731218 w 2916002"/>
                  <a:gd name="connsiteY54" fmla="*/ 6189336 h 6850380"/>
                  <a:gd name="connsiteX55" fmla="*/ 2790272 w 2916002"/>
                  <a:gd name="connsiteY55" fmla="*/ 6294111 h 6850380"/>
                  <a:gd name="connsiteX56" fmla="*/ 2841707 w 2916002"/>
                  <a:gd name="connsiteY56" fmla="*/ 6448416 h 6850380"/>
                  <a:gd name="connsiteX57" fmla="*/ 2874092 w 2916002"/>
                  <a:gd name="connsiteY57" fmla="*/ 6617961 h 6850380"/>
                  <a:gd name="connsiteX58" fmla="*/ 2896952 w 2916002"/>
                  <a:gd name="connsiteY58" fmla="*/ 6720831 h 6850380"/>
                  <a:gd name="connsiteX59" fmla="*/ 2916002 w 2916002"/>
                  <a:gd name="connsiteY59" fmla="*/ 6804650 h 6850380"/>
                  <a:gd name="connsiteX60" fmla="*/ 2914100 w 2916002"/>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442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4929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23024 w 2911917"/>
                  <a:gd name="connsiteY30" fmla="*/ 3587112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315404 w 2911917"/>
                  <a:gd name="connsiteY30" fmla="*/ 3585207 h 6850380"/>
                  <a:gd name="connsiteX31" fmla="*/ 174434 w 2911917"/>
                  <a:gd name="connsiteY31" fmla="*/ 3752846 h 6850380"/>
                  <a:gd name="connsiteX32" fmla="*/ 130619 w 2911917"/>
                  <a:gd name="connsiteY32" fmla="*/ 3806186 h 6850380"/>
                  <a:gd name="connsiteX33" fmla="*/ 50609 w 2911917"/>
                  <a:gd name="connsiteY33" fmla="*/ 3941441 h 6850380"/>
                  <a:gd name="connsiteX34" fmla="*/ 4890 w 2911917"/>
                  <a:gd name="connsiteY34" fmla="*/ 4080506 h 6850380"/>
                  <a:gd name="connsiteX35" fmla="*/ 2985 w 2911917"/>
                  <a:gd name="connsiteY35" fmla="*/ 4202426 h 6850380"/>
                  <a:gd name="connsiteX36" fmla="*/ 52515 w 2911917"/>
                  <a:gd name="connsiteY36" fmla="*/ 4343395 h 6850380"/>
                  <a:gd name="connsiteX37" fmla="*/ 124905 w 2911917"/>
                  <a:gd name="connsiteY37" fmla="*/ 4451980 h 6850380"/>
                  <a:gd name="connsiteX38" fmla="*/ 204915 w 2911917"/>
                  <a:gd name="connsiteY38" fmla="*/ 4543420 h 6850380"/>
                  <a:gd name="connsiteX39" fmla="*/ 332550 w 2911917"/>
                  <a:gd name="connsiteY39" fmla="*/ 4652005 h 6850380"/>
                  <a:gd name="connsiteX40" fmla="*/ 488760 w 2911917"/>
                  <a:gd name="connsiteY40" fmla="*/ 4772019 h 6850380"/>
                  <a:gd name="connsiteX41" fmla="*/ 984060 w 2911917"/>
                  <a:gd name="connsiteY41" fmla="*/ 5088249 h 6850380"/>
                  <a:gd name="connsiteX42" fmla="*/ 1113600 w 2911917"/>
                  <a:gd name="connsiteY42" fmla="*/ 5183499 h 6850380"/>
                  <a:gd name="connsiteX43" fmla="*/ 1203134 w 2911917"/>
                  <a:gd name="connsiteY43" fmla="*/ 5326374 h 6850380"/>
                  <a:gd name="connsiteX44" fmla="*/ 1321244 w 2911917"/>
                  <a:gd name="connsiteY44" fmla="*/ 5497824 h 6850380"/>
                  <a:gd name="connsiteX45" fmla="*/ 1471739 w 2911917"/>
                  <a:gd name="connsiteY45" fmla="*/ 5676893 h 6850380"/>
                  <a:gd name="connsiteX46" fmla="*/ 1557463 w 2911917"/>
                  <a:gd name="connsiteY46" fmla="*/ 5758808 h 6850380"/>
                  <a:gd name="connsiteX47" fmla="*/ 1681288 w 2911917"/>
                  <a:gd name="connsiteY47" fmla="*/ 5844533 h 6850380"/>
                  <a:gd name="connsiteX48" fmla="*/ 1824163 w 2911917"/>
                  <a:gd name="connsiteY48" fmla="*/ 5897873 h 6850380"/>
                  <a:gd name="connsiteX49" fmla="*/ 2138488 w 2911917"/>
                  <a:gd name="connsiteY49" fmla="*/ 5915017 h 6850380"/>
                  <a:gd name="connsiteX50" fmla="*/ 2336608 w 2911917"/>
                  <a:gd name="connsiteY50" fmla="*/ 5945497 h 6850380"/>
                  <a:gd name="connsiteX51" fmla="*/ 2466148 w 2911917"/>
                  <a:gd name="connsiteY51" fmla="*/ 5983597 h 6850380"/>
                  <a:gd name="connsiteX52" fmla="*/ 2563303 w 2911917"/>
                  <a:gd name="connsiteY52" fmla="*/ 6033127 h 6850380"/>
                  <a:gd name="connsiteX53" fmla="*/ 2650933 w 2911917"/>
                  <a:gd name="connsiteY53" fmla="*/ 6107421 h 6850380"/>
                  <a:gd name="connsiteX54" fmla="*/ 2727133 w 2911917"/>
                  <a:gd name="connsiteY54" fmla="*/ 6189336 h 6850380"/>
                  <a:gd name="connsiteX55" fmla="*/ 2786187 w 2911917"/>
                  <a:gd name="connsiteY55" fmla="*/ 6294111 h 6850380"/>
                  <a:gd name="connsiteX56" fmla="*/ 2837622 w 2911917"/>
                  <a:gd name="connsiteY56" fmla="*/ 6448416 h 6850380"/>
                  <a:gd name="connsiteX57" fmla="*/ 2870007 w 2911917"/>
                  <a:gd name="connsiteY57" fmla="*/ 6617961 h 6850380"/>
                  <a:gd name="connsiteX58" fmla="*/ 2892867 w 2911917"/>
                  <a:gd name="connsiteY58" fmla="*/ 6720831 h 6850380"/>
                  <a:gd name="connsiteX59" fmla="*/ 2911917 w 2911917"/>
                  <a:gd name="connsiteY59" fmla="*/ 6804650 h 6850380"/>
                  <a:gd name="connsiteX60" fmla="*/ 2910015 w 2911917"/>
                  <a:gd name="connsiteY60"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39226 w 2911917"/>
                  <a:gd name="connsiteY30" fmla="*/ 344423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804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2520 w 2911917"/>
                  <a:gd name="connsiteY11" fmla="*/ 117919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9185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 name="connsiteX0" fmla="*/ 235395 w 2911917"/>
                  <a:gd name="connsiteY0" fmla="*/ 0 h 6850380"/>
                  <a:gd name="connsiteX1" fmla="*/ 258255 w 2911917"/>
                  <a:gd name="connsiteY1" fmla="*/ 87630 h 6850380"/>
                  <a:gd name="connsiteX2" fmla="*/ 250635 w 2911917"/>
                  <a:gd name="connsiteY2" fmla="*/ 241935 h 6850380"/>
                  <a:gd name="connsiteX3" fmla="*/ 233490 w 2911917"/>
                  <a:gd name="connsiteY3" fmla="*/ 381000 h 6850380"/>
                  <a:gd name="connsiteX4" fmla="*/ 197295 w 2911917"/>
                  <a:gd name="connsiteY4" fmla="*/ 546735 h 6850380"/>
                  <a:gd name="connsiteX5" fmla="*/ 157290 w 2911917"/>
                  <a:gd name="connsiteY5" fmla="*/ 670560 h 6850380"/>
                  <a:gd name="connsiteX6" fmla="*/ 119190 w 2911917"/>
                  <a:gd name="connsiteY6" fmla="*/ 788670 h 6850380"/>
                  <a:gd name="connsiteX7" fmla="*/ 100140 w 2911917"/>
                  <a:gd name="connsiteY7" fmla="*/ 864870 h 6850380"/>
                  <a:gd name="connsiteX8" fmla="*/ 82995 w 2911917"/>
                  <a:gd name="connsiteY8" fmla="*/ 960120 h 6850380"/>
                  <a:gd name="connsiteX9" fmla="*/ 77280 w 2911917"/>
                  <a:gd name="connsiteY9" fmla="*/ 1053465 h 6850380"/>
                  <a:gd name="connsiteX10" fmla="*/ 81090 w 2911917"/>
                  <a:gd name="connsiteY10" fmla="*/ 1120140 h 6850380"/>
                  <a:gd name="connsiteX11" fmla="*/ 96330 w 2911917"/>
                  <a:gd name="connsiteY11" fmla="*/ 1183005 h 6850380"/>
                  <a:gd name="connsiteX12" fmla="*/ 136335 w 2911917"/>
                  <a:gd name="connsiteY12" fmla="*/ 1247775 h 6850380"/>
                  <a:gd name="connsiteX13" fmla="*/ 201105 w 2911917"/>
                  <a:gd name="connsiteY13" fmla="*/ 1346835 h 6850380"/>
                  <a:gd name="connsiteX14" fmla="*/ 343980 w 2911917"/>
                  <a:gd name="connsiteY14" fmla="*/ 1524000 h 6850380"/>
                  <a:gd name="connsiteX15" fmla="*/ 444945 w 2911917"/>
                  <a:gd name="connsiteY15" fmla="*/ 1663065 h 6850380"/>
                  <a:gd name="connsiteX16" fmla="*/ 536385 w 2911917"/>
                  <a:gd name="connsiteY16" fmla="*/ 1796415 h 6850380"/>
                  <a:gd name="connsiteX17" fmla="*/ 587820 w 2911917"/>
                  <a:gd name="connsiteY17" fmla="*/ 1885950 h 6850380"/>
                  <a:gd name="connsiteX18" fmla="*/ 643065 w 2911917"/>
                  <a:gd name="connsiteY18" fmla="*/ 1986915 h 6850380"/>
                  <a:gd name="connsiteX19" fmla="*/ 690689 w 2911917"/>
                  <a:gd name="connsiteY19" fmla="*/ 2093594 h 6850380"/>
                  <a:gd name="connsiteX20" fmla="*/ 740219 w 2911917"/>
                  <a:gd name="connsiteY20" fmla="*/ 2242184 h 6850380"/>
                  <a:gd name="connsiteX21" fmla="*/ 768793 w 2911917"/>
                  <a:gd name="connsiteY21" fmla="*/ 2371723 h 6850380"/>
                  <a:gd name="connsiteX22" fmla="*/ 785938 w 2911917"/>
                  <a:gd name="connsiteY22" fmla="*/ 2480308 h 6850380"/>
                  <a:gd name="connsiteX23" fmla="*/ 795463 w 2911917"/>
                  <a:gd name="connsiteY23" fmla="*/ 2625088 h 6850380"/>
                  <a:gd name="connsiteX24" fmla="*/ 787844 w 2911917"/>
                  <a:gd name="connsiteY24" fmla="*/ 2737483 h 6850380"/>
                  <a:gd name="connsiteX25" fmla="*/ 774509 w 2911917"/>
                  <a:gd name="connsiteY25" fmla="*/ 2836543 h 6850380"/>
                  <a:gd name="connsiteX26" fmla="*/ 747839 w 2911917"/>
                  <a:gd name="connsiteY26" fmla="*/ 2941318 h 6850380"/>
                  <a:gd name="connsiteX27" fmla="*/ 698309 w 2911917"/>
                  <a:gd name="connsiteY27" fmla="*/ 3065142 h 6850380"/>
                  <a:gd name="connsiteX28" fmla="*/ 654494 w 2911917"/>
                  <a:gd name="connsiteY28" fmla="*/ 3150867 h 6850380"/>
                  <a:gd name="connsiteX29" fmla="*/ 561149 w 2911917"/>
                  <a:gd name="connsiteY29" fmla="*/ 3305172 h 6850380"/>
                  <a:gd name="connsiteX30" fmla="*/ 448751 w 2911917"/>
                  <a:gd name="connsiteY30" fmla="*/ 3440420 h 6850380"/>
                  <a:gd name="connsiteX31" fmla="*/ 315404 w 2911917"/>
                  <a:gd name="connsiteY31" fmla="*/ 3585207 h 6850380"/>
                  <a:gd name="connsiteX32" fmla="*/ 174434 w 2911917"/>
                  <a:gd name="connsiteY32" fmla="*/ 3752846 h 6850380"/>
                  <a:gd name="connsiteX33" fmla="*/ 130619 w 2911917"/>
                  <a:gd name="connsiteY33" fmla="*/ 3806186 h 6850380"/>
                  <a:gd name="connsiteX34" fmla="*/ 50609 w 2911917"/>
                  <a:gd name="connsiteY34" fmla="*/ 3941441 h 6850380"/>
                  <a:gd name="connsiteX35" fmla="*/ 4890 w 2911917"/>
                  <a:gd name="connsiteY35" fmla="*/ 4080506 h 6850380"/>
                  <a:gd name="connsiteX36" fmla="*/ 2985 w 2911917"/>
                  <a:gd name="connsiteY36" fmla="*/ 4202426 h 6850380"/>
                  <a:gd name="connsiteX37" fmla="*/ 52515 w 2911917"/>
                  <a:gd name="connsiteY37" fmla="*/ 4343395 h 6850380"/>
                  <a:gd name="connsiteX38" fmla="*/ 124905 w 2911917"/>
                  <a:gd name="connsiteY38" fmla="*/ 4451980 h 6850380"/>
                  <a:gd name="connsiteX39" fmla="*/ 204915 w 2911917"/>
                  <a:gd name="connsiteY39" fmla="*/ 4543420 h 6850380"/>
                  <a:gd name="connsiteX40" fmla="*/ 332550 w 2911917"/>
                  <a:gd name="connsiteY40" fmla="*/ 4652005 h 6850380"/>
                  <a:gd name="connsiteX41" fmla="*/ 488760 w 2911917"/>
                  <a:gd name="connsiteY41" fmla="*/ 4772019 h 6850380"/>
                  <a:gd name="connsiteX42" fmla="*/ 984060 w 2911917"/>
                  <a:gd name="connsiteY42" fmla="*/ 5088249 h 6850380"/>
                  <a:gd name="connsiteX43" fmla="*/ 1113600 w 2911917"/>
                  <a:gd name="connsiteY43" fmla="*/ 5183499 h 6850380"/>
                  <a:gd name="connsiteX44" fmla="*/ 1203134 w 2911917"/>
                  <a:gd name="connsiteY44" fmla="*/ 5326374 h 6850380"/>
                  <a:gd name="connsiteX45" fmla="*/ 1321244 w 2911917"/>
                  <a:gd name="connsiteY45" fmla="*/ 5497824 h 6850380"/>
                  <a:gd name="connsiteX46" fmla="*/ 1471739 w 2911917"/>
                  <a:gd name="connsiteY46" fmla="*/ 5676893 h 6850380"/>
                  <a:gd name="connsiteX47" fmla="*/ 1557463 w 2911917"/>
                  <a:gd name="connsiteY47" fmla="*/ 5758808 h 6850380"/>
                  <a:gd name="connsiteX48" fmla="*/ 1681288 w 2911917"/>
                  <a:gd name="connsiteY48" fmla="*/ 5844533 h 6850380"/>
                  <a:gd name="connsiteX49" fmla="*/ 1824163 w 2911917"/>
                  <a:gd name="connsiteY49" fmla="*/ 5897873 h 6850380"/>
                  <a:gd name="connsiteX50" fmla="*/ 2138488 w 2911917"/>
                  <a:gd name="connsiteY50" fmla="*/ 5915017 h 6850380"/>
                  <a:gd name="connsiteX51" fmla="*/ 2336608 w 2911917"/>
                  <a:gd name="connsiteY51" fmla="*/ 5945497 h 6850380"/>
                  <a:gd name="connsiteX52" fmla="*/ 2466148 w 2911917"/>
                  <a:gd name="connsiteY52" fmla="*/ 5983597 h 6850380"/>
                  <a:gd name="connsiteX53" fmla="*/ 2563303 w 2911917"/>
                  <a:gd name="connsiteY53" fmla="*/ 6033127 h 6850380"/>
                  <a:gd name="connsiteX54" fmla="*/ 2650933 w 2911917"/>
                  <a:gd name="connsiteY54" fmla="*/ 6107421 h 6850380"/>
                  <a:gd name="connsiteX55" fmla="*/ 2727133 w 2911917"/>
                  <a:gd name="connsiteY55" fmla="*/ 6189336 h 6850380"/>
                  <a:gd name="connsiteX56" fmla="*/ 2786187 w 2911917"/>
                  <a:gd name="connsiteY56" fmla="*/ 6294111 h 6850380"/>
                  <a:gd name="connsiteX57" fmla="*/ 2837622 w 2911917"/>
                  <a:gd name="connsiteY57" fmla="*/ 6448416 h 6850380"/>
                  <a:gd name="connsiteX58" fmla="*/ 2870007 w 2911917"/>
                  <a:gd name="connsiteY58" fmla="*/ 6617961 h 6850380"/>
                  <a:gd name="connsiteX59" fmla="*/ 2892867 w 2911917"/>
                  <a:gd name="connsiteY59" fmla="*/ 6720831 h 6850380"/>
                  <a:gd name="connsiteX60" fmla="*/ 2911917 w 2911917"/>
                  <a:gd name="connsiteY60" fmla="*/ 6804650 h 6850380"/>
                  <a:gd name="connsiteX61" fmla="*/ 2910015 w 2911917"/>
                  <a:gd name="connsiteY61" fmla="*/ 6850380 h 685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11917" h="6850380">
                    <a:moveTo>
                      <a:pt x="235395" y="0"/>
                    </a:moveTo>
                    <a:cubicBezTo>
                      <a:pt x="247460" y="24606"/>
                      <a:pt x="255715" y="47308"/>
                      <a:pt x="258255" y="87630"/>
                    </a:cubicBezTo>
                    <a:cubicBezTo>
                      <a:pt x="260795" y="127952"/>
                      <a:pt x="254762" y="193040"/>
                      <a:pt x="250635" y="241935"/>
                    </a:cubicBezTo>
                    <a:cubicBezTo>
                      <a:pt x="246508" y="290830"/>
                      <a:pt x="242380" y="330200"/>
                      <a:pt x="233490" y="381000"/>
                    </a:cubicBezTo>
                    <a:cubicBezTo>
                      <a:pt x="224600" y="431800"/>
                      <a:pt x="209995" y="498475"/>
                      <a:pt x="197295" y="546735"/>
                    </a:cubicBezTo>
                    <a:cubicBezTo>
                      <a:pt x="184595" y="594995"/>
                      <a:pt x="157290" y="670560"/>
                      <a:pt x="157290" y="670560"/>
                    </a:cubicBezTo>
                    <a:cubicBezTo>
                      <a:pt x="144273" y="710882"/>
                      <a:pt x="128715" y="756285"/>
                      <a:pt x="119190" y="788670"/>
                    </a:cubicBezTo>
                    <a:cubicBezTo>
                      <a:pt x="109665" y="821055"/>
                      <a:pt x="106172" y="836295"/>
                      <a:pt x="100140" y="864870"/>
                    </a:cubicBezTo>
                    <a:cubicBezTo>
                      <a:pt x="94108" y="893445"/>
                      <a:pt x="86805" y="928688"/>
                      <a:pt x="82995" y="960120"/>
                    </a:cubicBezTo>
                    <a:cubicBezTo>
                      <a:pt x="79185" y="991552"/>
                      <a:pt x="77597" y="1026795"/>
                      <a:pt x="77280" y="1053465"/>
                    </a:cubicBezTo>
                    <a:cubicBezTo>
                      <a:pt x="76963" y="1080135"/>
                      <a:pt x="77915" y="1098550"/>
                      <a:pt x="81090" y="1120140"/>
                    </a:cubicBezTo>
                    <a:cubicBezTo>
                      <a:pt x="84265" y="1141730"/>
                      <a:pt x="87122" y="1161733"/>
                      <a:pt x="96330" y="1183005"/>
                    </a:cubicBezTo>
                    <a:cubicBezTo>
                      <a:pt x="105537" y="1204278"/>
                      <a:pt x="118873" y="1220470"/>
                      <a:pt x="136335" y="1247775"/>
                    </a:cubicBezTo>
                    <a:cubicBezTo>
                      <a:pt x="153797" y="1275080"/>
                      <a:pt x="166498" y="1300798"/>
                      <a:pt x="201105" y="1346835"/>
                    </a:cubicBezTo>
                    <a:cubicBezTo>
                      <a:pt x="235712" y="1392872"/>
                      <a:pt x="303340" y="1471295"/>
                      <a:pt x="343980" y="1524000"/>
                    </a:cubicBezTo>
                    <a:cubicBezTo>
                      <a:pt x="384620" y="1576705"/>
                      <a:pt x="412878" y="1617663"/>
                      <a:pt x="444945" y="1663065"/>
                    </a:cubicBezTo>
                    <a:cubicBezTo>
                      <a:pt x="477012" y="1708467"/>
                      <a:pt x="512573" y="1759268"/>
                      <a:pt x="536385" y="1796415"/>
                    </a:cubicBezTo>
                    <a:cubicBezTo>
                      <a:pt x="560197" y="1833562"/>
                      <a:pt x="570040" y="1854200"/>
                      <a:pt x="587820" y="1885950"/>
                    </a:cubicBezTo>
                    <a:cubicBezTo>
                      <a:pt x="605600" y="1917700"/>
                      <a:pt x="625920" y="1952308"/>
                      <a:pt x="643065" y="1986915"/>
                    </a:cubicBezTo>
                    <a:cubicBezTo>
                      <a:pt x="660210" y="2021522"/>
                      <a:pt x="674497" y="2051049"/>
                      <a:pt x="690689" y="2093594"/>
                    </a:cubicBezTo>
                    <a:cubicBezTo>
                      <a:pt x="706881" y="2136139"/>
                      <a:pt x="727202" y="2195829"/>
                      <a:pt x="740219" y="2242184"/>
                    </a:cubicBezTo>
                    <a:cubicBezTo>
                      <a:pt x="753236" y="2288539"/>
                      <a:pt x="761173" y="2332036"/>
                      <a:pt x="768793" y="2371723"/>
                    </a:cubicBezTo>
                    <a:cubicBezTo>
                      <a:pt x="776413" y="2411410"/>
                      <a:pt x="781493" y="2438081"/>
                      <a:pt x="785938" y="2480308"/>
                    </a:cubicBezTo>
                    <a:cubicBezTo>
                      <a:pt x="790383" y="2522535"/>
                      <a:pt x="795145" y="2582226"/>
                      <a:pt x="795463" y="2625088"/>
                    </a:cubicBezTo>
                    <a:cubicBezTo>
                      <a:pt x="795781" y="2667950"/>
                      <a:pt x="791336" y="2702241"/>
                      <a:pt x="787844" y="2737483"/>
                    </a:cubicBezTo>
                    <a:cubicBezTo>
                      <a:pt x="784352" y="2772725"/>
                      <a:pt x="781176" y="2802571"/>
                      <a:pt x="774509" y="2836543"/>
                    </a:cubicBezTo>
                    <a:cubicBezTo>
                      <a:pt x="767842" y="2870515"/>
                      <a:pt x="760539" y="2903218"/>
                      <a:pt x="747839" y="2941318"/>
                    </a:cubicBezTo>
                    <a:cubicBezTo>
                      <a:pt x="735139" y="2979418"/>
                      <a:pt x="713867" y="3030217"/>
                      <a:pt x="698309" y="3065142"/>
                    </a:cubicBezTo>
                    <a:cubicBezTo>
                      <a:pt x="682752" y="3100067"/>
                      <a:pt x="678306" y="3111815"/>
                      <a:pt x="654494" y="3150867"/>
                    </a:cubicBezTo>
                    <a:cubicBezTo>
                      <a:pt x="630682" y="3189919"/>
                      <a:pt x="597027" y="3256278"/>
                      <a:pt x="561149" y="3305172"/>
                    </a:cubicBezTo>
                    <a:cubicBezTo>
                      <a:pt x="525271" y="3354066"/>
                      <a:pt x="489708" y="3393748"/>
                      <a:pt x="448751" y="3440420"/>
                    </a:cubicBezTo>
                    <a:cubicBezTo>
                      <a:pt x="407794" y="3487092"/>
                      <a:pt x="359536" y="3533771"/>
                      <a:pt x="315404" y="3585207"/>
                    </a:cubicBezTo>
                    <a:lnTo>
                      <a:pt x="174434" y="3752846"/>
                    </a:lnTo>
                    <a:lnTo>
                      <a:pt x="130619" y="3806186"/>
                    </a:lnTo>
                    <a:cubicBezTo>
                      <a:pt x="109982" y="3837619"/>
                      <a:pt x="66801" y="3913183"/>
                      <a:pt x="50609" y="3941441"/>
                    </a:cubicBezTo>
                    <a:cubicBezTo>
                      <a:pt x="30289" y="3988113"/>
                      <a:pt x="14415" y="4044945"/>
                      <a:pt x="4890" y="4080506"/>
                    </a:cubicBezTo>
                    <a:cubicBezTo>
                      <a:pt x="-1777" y="4128449"/>
                      <a:pt x="-825" y="4166230"/>
                      <a:pt x="2985" y="4202426"/>
                    </a:cubicBezTo>
                    <a:cubicBezTo>
                      <a:pt x="11875" y="4245923"/>
                      <a:pt x="38228" y="4311644"/>
                      <a:pt x="52515" y="4343395"/>
                    </a:cubicBezTo>
                    <a:cubicBezTo>
                      <a:pt x="73787" y="4381177"/>
                      <a:pt x="103950" y="4421817"/>
                      <a:pt x="124905" y="4451980"/>
                    </a:cubicBezTo>
                    <a:cubicBezTo>
                      <a:pt x="152210" y="4485318"/>
                      <a:pt x="157608" y="4499604"/>
                      <a:pt x="204915" y="4543420"/>
                    </a:cubicBezTo>
                    <a:cubicBezTo>
                      <a:pt x="240793" y="4577075"/>
                      <a:pt x="300483" y="4623429"/>
                      <a:pt x="332550" y="4652005"/>
                    </a:cubicBezTo>
                    <a:lnTo>
                      <a:pt x="488760" y="4772019"/>
                    </a:lnTo>
                    <a:lnTo>
                      <a:pt x="984060" y="5088249"/>
                    </a:lnTo>
                    <a:lnTo>
                      <a:pt x="1113600" y="5183499"/>
                    </a:lnTo>
                    <a:lnTo>
                      <a:pt x="1203134" y="5326374"/>
                    </a:lnTo>
                    <a:lnTo>
                      <a:pt x="1321244" y="5497824"/>
                    </a:lnTo>
                    <a:lnTo>
                      <a:pt x="1471739" y="5676893"/>
                    </a:lnTo>
                    <a:lnTo>
                      <a:pt x="1557463" y="5758808"/>
                    </a:lnTo>
                    <a:cubicBezTo>
                      <a:pt x="1594293" y="5788018"/>
                      <a:pt x="1652078" y="5826436"/>
                      <a:pt x="1681288" y="5844533"/>
                    </a:cubicBezTo>
                    <a:cubicBezTo>
                      <a:pt x="1710498" y="5862630"/>
                      <a:pt x="1747646" y="5886761"/>
                      <a:pt x="1824163" y="5897873"/>
                    </a:cubicBezTo>
                    <a:lnTo>
                      <a:pt x="2138488" y="5915017"/>
                    </a:lnTo>
                    <a:lnTo>
                      <a:pt x="2336608" y="5945497"/>
                    </a:lnTo>
                    <a:lnTo>
                      <a:pt x="2466148" y="5983597"/>
                    </a:lnTo>
                    <a:lnTo>
                      <a:pt x="2563303" y="6033127"/>
                    </a:lnTo>
                    <a:lnTo>
                      <a:pt x="2650933" y="6107421"/>
                    </a:lnTo>
                    <a:lnTo>
                      <a:pt x="2727133" y="6189336"/>
                    </a:lnTo>
                    <a:lnTo>
                      <a:pt x="2786187" y="6294111"/>
                    </a:lnTo>
                    <a:lnTo>
                      <a:pt x="2837622" y="6448416"/>
                    </a:lnTo>
                    <a:lnTo>
                      <a:pt x="2870007" y="6617961"/>
                    </a:lnTo>
                    <a:lnTo>
                      <a:pt x="2892867" y="6720831"/>
                    </a:lnTo>
                    <a:lnTo>
                      <a:pt x="2911917" y="6804650"/>
                    </a:lnTo>
                    <a:lnTo>
                      <a:pt x="2910015" y="6850380"/>
                    </a:lnTo>
                  </a:path>
                </a:pathLst>
              </a:custGeom>
              <a:noFill/>
              <a:ln w="9525">
                <a:solidFill>
                  <a:srgbClr val="EA7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Puolivapaa piirto 24"/>
              <p:cNvSpPr/>
              <p:nvPr userDrawn="1"/>
            </p:nvSpPr>
            <p:spPr>
              <a:xfrm>
                <a:off x="698012" y="2063116"/>
                <a:ext cx="1638880" cy="2402205"/>
              </a:xfrm>
              <a:custGeom>
                <a:avLst/>
                <a:gdLst>
                  <a:gd name="connsiteX0" fmla="*/ 0 w 1045302"/>
                  <a:gd name="connsiteY0" fmla="*/ 0 h 1503045"/>
                  <a:gd name="connsiteX1" fmla="*/ 40005 w 1045302"/>
                  <a:gd name="connsiteY1" fmla="*/ 59055 h 1503045"/>
                  <a:gd name="connsiteX2" fmla="*/ 102870 w 1045302"/>
                  <a:gd name="connsiteY2" fmla="*/ 106680 h 1503045"/>
                  <a:gd name="connsiteX3" fmla="*/ 209550 w 1045302"/>
                  <a:gd name="connsiteY3" fmla="*/ 142875 h 1503045"/>
                  <a:gd name="connsiteX4" fmla="*/ 293370 w 1045302"/>
                  <a:gd name="connsiteY4" fmla="*/ 165735 h 1503045"/>
                  <a:gd name="connsiteX5" fmla="*/ 453390 w 1045302"/>
                  <a:gd name="connsiteY5" fmla="*/ 188595 h 1503045"/>
                  <a:gd name="connsiteX6" fmla="*/ 535305 w 1045302"/>
                  <a:gd name="connsiteY6" fmla="*/ 209550 h 1503045"/>
                  <a:gd name="connsiteX7" fmla="*/ 615315 w 1045302"/>
                  <a:gd name="connsiteY7" fmla="*/ 241935 h 1503045"/>
                  <a:gd name="connsiteX8" fmla="*/ 710565 w 1045302"/>
                  <a:gd name="connsiteY8" fmla="*/ 306705 h 1503045"/>
                  <a:gd name="connsiteX9" fmla="*/ 819150 w 1045302"/>
                  <a:gd name="connsiteY9" fmla="*/ 381000 h 1503045"/>
                  <a:gd name="connsiteX10" fmla="*/ 933450 w 1045302"/>
                  <a:gd name="connsiteY10" fmla="*/ 462915 h 1503045"/>
                  <a:gd name="connsiteX11" fmla="*/ 986790 w 1045302"/>
                  <a:gd name="connsiteY11" fmla="*/ 518160 h 1503045"/>
                  <a:gd name="connsiteX12" fmla="*/ 1009650 w 1045302"/>
                  <a:gd name="connsiteY12" fmla="*/ 546735 h 1503045"/>
                  <a:gd name="connsiteX13" fmla="*/ 1036320 w 1045302"/>
                  <a:gd name="connsiteY13" fmla="*/ 607695 h 1503045"/>
                  <a:gd name="connsiteX14" fmla="*/ 1043940 w 1045302"/>
                  <a:gd name="connsiteY14" fmla="*/ 674370 h 1503045"/>
                  <a:gd name="connsiteX15" fmla="*/ 1011555 w 1045302"/>
                  <a:gd name="connsiteY15" fmla="*/ 752475 h 1503045"/>
                  <a:gd name="connsiteX16" fmla="*/ 935355 w 1045302"/>
                  <a:gd name="connsiteY16" fmla="*/ 836295 h 1503045"/>
                  <a:gd name="connsiteX17" fmla="*/ 834390 w 1045302"/>
                  <a:gd name="connsiteY17" fmla="*/ 897255 h 1503045"/>
                  <a:gd name="connsiteX18" fmla="*/ 647700 w 1045302"/>
                  <a:gd name="connsiteY18" fmla="*/ 962025 h 1503045"/>
                  <a:gd name="connsiteX19" fmla="*/ 483870 w 1045302"/>
                  <a:gd name="connsiteY19" fmla="*/ 1003935 h 1503045"/>
                  <a:gd name="connsiteX20" fmla="*/ 360045 w 1045302"/>
                  <a:gd name="connsiteY20" fmla="*/ 1055370 h 1503045"/>
                  <a:gd name="connsiteX21" fmla="*/ 302895 w 1045302"/>
                  <a:gd name="connsiteY21" fmla="*/ 1097280 h 1503045"/>
                  <a:gd name="connsiteX22" fmla="*/ 264795 w 1045302"/>
                  <a:gd name="connsiteY22" fmla="*/ 1156335 h 1503045"/>
                  <a:gd name="connsiteX23" fmla="*/ 234315 w 1045302"/>
                  <a:gd name="connsiteY23" fmla="*/ 1226820 h 1503045"/>
                  <a:gd name="connsiteX24" fmla="*/ 224790 w 1045302"/>
                  <a:gd name="connsiteY24" fmla="*/ 1322070 h 1503045"/>
                  <a:gd name="connsiteX25" fmla="*/ 201930 w 1045302"/>
                  <a:gd name="connsiteY25" fmla="*/ 1419225 h 1503045"/>
                  <a:gd name="connsiteX26" fmla="*/ 142875 w 1045302"/>
                  <a:gd name="connsiteY26" fmla="*/ 1503045 h 15030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30480 w 1045302"/>
                  <a:gd name="connsiteY26"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25730 w 1045302"/>
                  <a:gd name="connsiteY26" fmla="*/ 1495425 h 1579245"/>
                  <a:gd name="connsiteX27" fmla="*/ 30480 w 1045302"/>
                  <a:gd name="connsiteY27" fmla="*/ 1579245 h 1579245"/>
                  <a:gd name="connsiteX0" fmla="*/ 0 w 1045302"/>
                  <a:gd name="connsiteY0" fmla="*/ 0 h 1579245"/>
                  <a:gd name="connsiteX1" fmla="*/ 40005 w 1045302"/>
                  <a:gd name="connsiteY1" fmla="*/ 59055 h 1579245"/>
                  <a:gd name="connsiteX2" fmla="*/ 102870 w 1045302"/>
                  <a:gd name="connsiteY2" fmla="*/ 106680 h 1579245"/>
                  <a:gd name="connsiteX3" fmla="*/ 209550 w 1045302"/>
                  <a:gd name="connsiteY3" fmla="*/ 142875 h 1579245"/>
                  <a:gd name="connsiteX4" fmla="*/ 293370 w 1045302"/>
                  <a:gd name="connsiteY4" fmla="*/ 165735 h 1579245"/>
                  <a:gd name="connsiteX5" fmla="*/ 453390 w 1045302"/>
                  <a:gd name="connsiteY5" fmla="*/ 188595 h 1579245"/>
                  <a:gd name="connsiteX6" fmla="*/ 535305 w 1045302"/>
                  <a:gd name="connsiteY6" fmla="*/ 209550 h 1579245"/>
                  <a:gd name="connsiteX7" fmla="*/ 615315 w 1045302"/>
                  <a:gd name="connsiteY7" fmla="*/ 241935 h 1579245"/>
                  <a:gd name="connsiteX8" fmla="*/ 710565 w 1045302"/>
                  <a:gd name="connsiteY8" fmla="*/ 306705 h 1579245"/>
                  <a:gd name="connsiteX9" fmla="*/ 819150 w 1045302"/>
                  <a:gd name="connsiteY9" fmla="*/ 381000 h 1579245"/>
                  <a:gd name="connsiteX10" fmla="*/ 933450 w 1045302"/>
                  <a:gd name="connsiteY10" fmla="*/ 462915 h 1579245"/>
                  <a:gd name="connsiteX11" fmla="*/ 986790 w 1045302"/>
                  <a:gd name="connsiteY11" fmla="*/ 518160 h 1579245"/>
                  <a:gd name="connsiteX12" fmla="*/ 1009650 w 1045302"/>
                  <a:gd name="connsiteY12" fmla="*/ 546735 h 1579245"/>
                  <a:gd name="connsiteX13" fmla="*/ 1036320 w 1045302"/>
                  <a:gd name="connsiteY13" fmla="*/ 607695 h 1579245"/>
                  <a:gd name="connsiteX14" fmla="*/ 1043940 w 1045302"/>
                  <a:gd name="connsiteY14" fmla="*/ 674370 h 1579245"/>
                  <a:gd name="connsiteX15" fmla="*/ 1011555 w 1045302"/>
                  <a:gd name="connsiteY15" fmla="*/ 752475 h 1579245"/>
                  <a:gd name="connsiteX16" fmla="*/ 935355 w 1045302"/>
                  <a:gd name="connsiteY16" fmla="*/ 836295 h 1579245"/>
                  <a:gd name="connsiteX17" fmla="*/ 834390 w 1045302"/>
                  <a:gd name="connsiteY17" fmla="*/ 897255 h 1579245"/>
                  <a:gd name="connsiteX18" fmla="*/ 647700 w 1045302"/>
                  <a:gd name="connsiteY18" fmla="*/ 962025 h 1579245"/>
                  <a:gd name="connsiteX19" fmla="*/ 483870 w 1045302"/>
                  <a:gd name="connsiteY19" fmla="*/ 1003935 h 1579245"/>
                  <a:gd name="connsiteX20" fmla="*/ 360045 w 1045302"/>
                  <a:gd name="connsiteY20" fmla="*/ 1055370 h 1579245"/>
                  <a:gd name="connsiteX21" fmla="*/ 302895 w 1045302"/>
                  <a:gd name="connsiteY21" fmla="*/ 1097280 h 1579245"/>
                  <a:gd name="connsiteX22" fmla="*/ 264795 w 1045302"/>
                  <a:gd name="connsiteY22" fmla="*/ 1156335 h 1579245"/>
                  <a:gd name="connsiteX23" fmla="*/ 234315 w 1045302"/>
                  <a:gd name="connsiteY23" fmla="*/ 1226820 h 1579245"/>
                  <a:gd name="connsiteX24" fmla="*/ 224790 w 1045302"/>
                  <a:gd name="connsiteY24" fmla="*/ 1322070 h 1579245"/>
                  <a:gd name="connsiteX25" fmla="*/ 201930 w 1045302"/>
                  <a:gd name="connsiteY25" fmla="*/ 1419225 h 1579245"/>
                  <a:gd name="connsiteX26" fmla="*/ 131445 w 1045302"/>
                  <a:gd name="connsiteY26" fmla="*/ 1508760 h 1579245"/>
                  <a:gd name="connsiteX27" fmla="*/ 30480 w 1045302"/>
                  <a:gd name="connsiteY27" fmla="*/ 1579245 h 157924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0 w 1254852"/>
                  <a:gd name="connsiteY27"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02105 h 1682115"/>
                  <a:gd name="connsiteX28" fmla="*/ 0 w 1254852"/>
                  <a:gd name="connsiteY28" fmla="*/ 1682115 h 1682115"/>
                  <a:gd name="connsiteX0" fmla="*/ 209550 w 1254852"/>
                  <a:gd name="connsiteY0" fmla="*/ 0 h 1682115"/>
                  <a:gd name="connsiteX1" fmla="*/ 249555 w 1254852"/>
                  <a:gd name="connsiteY1" fmla="*/ 59055 h 1682115"/>
                  <a:gd name="connsiteX2" fmla="*/ 312420 w 1254852"/>
                  <a:gd name="connsiteY2" fmla="*/ 106680 h 1682115"/>
                  <a:gd name="connsiteX3" fmla="*/ 419100 w 1254852"/>
                  <a:gd name="connsiteY3" fmla="*/ 142875 h 1682115"/>
                  <a:gd name="connsiteX4" fmla="*/ 502920 w 1254852"/>
                  <a:gd name="connsiteY4" fmla="*/ 165735 h 1682115"/>
                  <a:gd name="connsiteX5" fmla="*/ 662940 w 1254852"/>
                  <a:gd name="connsiteY5" fmla="*/ 188595 h 1682115"/>
                  <a:gd name="connsiteX6" fmla="*/ 744855 w 1254852"/>
                  <a:gd name="connsiteY6" fmla="*/ 209550 h 1682115"/>
                  <a:gd name="connsiteX7" fmla="*/ 824865 w 1254852"/>
                  <a:gd name="connsiteY7" fmla="*/ 241935 h 1682115"/>
                  <a:gd name="connsiteX8" fmla="*/ 920115 w 1254852"/>
                  <a:gd name="connsiteY8" fmla="*/ 306705 h 1682115"/>
                  <a:gd name="connsiteX9" fmla="*/ 1028700 w 1254852"/>
                  <a:gd name="connsiteY9" fmla="*/ 381000 h 1682115"/>
                  <a:gd name="connsiteX10" fmla="*/ 1143000 w 1254852"/>
                  <a:gd name="connsiteY10" fmla="*/ 462915 h 1682115"/>
                  <a:gd name="connsiteX11" fmla="*/ 1196340 w 1254852"/>
                  <a:gd name="connsiteY11" fmla="*/ 518160 h 1682115"/>
                  <a:gd name="connsiteX12" fmla="*/ 1219200 w 1254852"/>
                  <a:gd name="connsiteY12" fmla="*/ 546735 h 1682115"/>
                  <a:gd name="connsiteX13" fmla="*/ 1245870 w 1254852"/>
                  <a:gd name="connsiteY13" fmla="*/ 607695 h 1682115"/>
                  <a:gd name="connsiteX14" fmla="*/ 1253490 w 1254852"/>
                  <a:gd name="connsiteY14" fmla="*/ 674370 h 1682115"/>
                  <a:gd name="connsiteX15" fmla="*/ 1221105 w 1254852"/>
                  <a:gd name="connsiteY15" fmla="*/ 752475 h 1682115"/>
                  <a:gd name="connsiteX16" fmla="*/ 1144905 w 1254852"/>
                  <a:gd name="connsiteY16" fmla="*/ 836295 h 1682115"/>
                  <a:gd name="connsiteX17" fmla="*/ 1043940 w 1254852"/>
                  <a:gd name="connsiteY17" fmla="*/ 897255 h 1682115"/>
                  <a:gd name="connsiteX18" fmla="*/ 857250 w 1254852"/>
                  <a:gd name="connsiteY18" fmla="*/ 962025 h 1682115"/>
                  <a:gd name="connsiteX19" fmla="*/ 693420 w 1254852"/>
                  <a:gd name="connsiteY19" fmla="*/ 1003935 h 1682115"/>
                  <a:gd name="connsiteX20" fmla="*/ 569595 w 1254852"/>
                  <a:gd name="connsiteY20" fmla="*/ 1055370 h 1682115"/>
                  <a:gd name="connsiteX21" fmla="*/ 512445 w 1254852"/>
                  <a:gd name="connsiteY21" fmla="*/ 1097280 h 1682115"/>
                  <a:gd name="connsiteX22" fmla="*/ 474345 w 1254852"/>
                  <a:gd name="connsiteY22" fmla="*/ 1156335 h 1682115"/>
                  <a:gd name="connsiteX23" fmla="*/ 443865 w 1254852"/>
                  <a:gd name="connsiteY23" fmla="*/ 1226820 h 1682115"/>
                  <a:gd name="connsiteX24" fmla="*/ 434340 w 1254852"/>
                  <a:gd name="connsiteY24" fmla="*/ 1322070 h 1682115"/>
                  <a:gd name="connsiteX25" fmla="*/ 411480 w 1254852"/>
                  <a:gd name="connsiteY25" fmla="*/ 1419225 h 1682115"/>
                  <a:gd name="connsiteX26" fmla="*/ 340995 w 1254852"/>
                  <a:gd name="connsiteY26" fmla="*/ 1508760 h 1682115"/>
                  <a:gd name="connsiteX27" fmla="*/ 160020 w 1254852"/>
                  <a:gd name="connsiteY27" fmla="*/ 1611630 h 1682115"/>
                  <a:gd name="connsiteX28" fmla="*/ 0 w 1254852"/>
                  <a:gd name="connsiteY28" fmla="*/ 1682115 h 1682115"/>
                  <a:gd name="connsiteX0" fmla="*/ 49530 w 1094832"/>
                  <a:gd name="connsiteY0" fmla="*/ 0 h 1611630"/>
                  <a:gd name="connsiteX1" fmla="*/ 89535 w 1094832"/>
                  <a:gd name="connsiteY1" fmla="*/ 59055 h 1611630"/>
                  <a:gd name="connsiteX2" fmla="*/ 152400 w 1094832"/>
                  <a:gd name="connsiteY2" fmla="*/ 106680 h 1611630"/>
                  <a:gd name="connsiteX3" fmla="*/ 259080 w 1094832"/>
                  <a:gd name="connsiteY3" fmla="*/ 142875 h 1611630"/>
                  <a:gd name="connsiteX4" fmla="*/ 342900 w 1094832"/>
                  <a:gd name="connsiteY4" fmla="*/ 165735 h 1611630"/>
                  <a:gd name="connsiteX5" fmla="*/ 502920 w 1094832"/>
                  <a:gd name="connsiteY5" fmla="*/ 188595 h 1611630"/>
                  <a:gd name="connsiteX6" fmla="*/ 584835 w 1094832"/>
                  <a:gd name="connsiteY6" fmla="*/ 209550 h 1611630"/>
                  <a:gd name="connsiteX7" fmla="*/ 664845 w 1094832"/>
                  <a:gd name="connsiteY7" fmla="*/ 241935 h 1611630"/>
                  <a:gd name="connsiteX8" fmla="*/ 760095 w 1094832"/>
                  <a:gd name="connsiteY8" fmla="*/ 306705 h 1611630"/>
                  <a:gd name="connsiteX9" fmla="*/ 868680 w 1094832"/>
                  <a:gd name="connsiteY9" fmla="*/ 381000 h 1611630"/>
                  <a:gd name="connsiteX10" fmla="*/ 982980 w 1094832"/>
                  <a:gd name="connsiteY10" fmla="*/ 462915 h 1611630"/>
                  <a:gd name="connsiteX11" fmla="*/ 1036320 w 1094832"/>
                  <a:gd name="connsiteY11" fmla="*/ 518160 h 1611630"/>
                  <a:gd name="connsiteX12" fmla="*/ 1059180 w 1094832"/>
                  <a:gd name="connsiteY12" fmla="*/ 546735 h 1611630"/>
                  <a:gd name="connsiteX13" fmla="*/ 1085850 w 1094832"/>
                  <a:gd name="connsiteY13" fmla="*/ 607695 h 1611630"/>
                  <a:gd name="connsiteX14" fmla="*/ 1093470 w 1094832"/>
                  <a:gd name="connsiteY14" fmla="*/ 674370 h 1611630"/>
                  <a:gd name="connsiteX15" fmla="*/ 1061085 w 1094832"/>
                  <a:gd name="connsiteY15" fmla="*/ 752475 h 1611630"/>
                  <a:gd name="connsiteX16" fmla="*/ 984885 w 1094832"/>
                  <a:gd name="connsiteY16" fmla="*/ 836295 h 1611630"/>
                  <a:gd name="connsiteX17" fmla="*/ 883920 w 1094832"/>
                  <a:gd name="connsiteY17" fmla="*/ 897255 h 1611630"/>
                  <a:gd name="connsiteX18" fmla="*/ 697230 w 1094832"/>
                  <a:gd name="connsiteY18" fmla="*/ 962025 h 1611630"/>
                  <a:gd name="connsiteX19" fmla="*/ 533400 w 1094832"/>
                  <a:gd name="connsiteY19" fmla="*/ 1003935 h 1611630"/>
                  <a:gd name="connsiteX20" fmla="*/ 409575 w 1094832"/>
                  <a:gd name="connsiteY20" fmla="*/ 1055370 h 1611630"/>
                  <a:gd name="connsiteX21" fmla="*/ 352425 w 1094832"/>
                  <a:gd name="connsiteY21" fmla="*/ 1097280 h 1611630"/>
                  <a:gd name="connsiteX22" fmla="*/ 314325 w 1094832"/>
                  <a:gd name="connsiteY22" fmla="*/ 1156335 h 1611630"/>
                  <a:gd name="connsiteX23" fmla="*/ 283845 w 1094832"/>
                  <a:gd name="connsiteY23" fmla="*/ 1226820 h 1611630"/>
                  <a:gd name="connsiteX24" fmla="*/ 274320 w 1094832"/>
                  <a:gd name="connsiteY24" fmla="*/ 1322070 h 1611630"/>
                  <a:gd name="connsiteX25" fmla="*/ 251460 w 1094832"/>
                  <a:gd name="connsiteY25" fmla="*/ 1419225 h 1611630"/>
                  <a:gd name="connsiteX26" fmla="*/ 180975 w 1094832"/>
                  <a:gd name="connsiteY26" fmla="*/ 1508760 h 1611630"/>
                  <a:gd name="connsiteX27" fmla="*/ 0 w 1094832"/>
                  <a:gd name="connsiteY27" fmla="*/ 1611630 h 1611630"/>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0 w 1386297"/>
                  <a:gd name="connsiteY27"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173356 w 1386297"/>
                  <a:gd name="connsiteY27" fmla="*/ 1664970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0 w 1386297"/>
                  <a:gd name="connsiteY28"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97156 w 1386297"/>
                  <a:gd name="connsiteY28" fmla="*/ 1704975 h 1754505"/>
                  <a:gd name="connsiteX29" fmla="*/ 0 w 1386297"/>
                  <a:gd name="connsiteY29" fmla="*/ 1754505 h 1754505"/>
                  <a:gd name="connsiteX0" fmla="*/ 340995 w 1386297"/>
                  <a:gd name="connsiteY0" fmla="*/ 0 h 1754505"/>
                  <a:gd name="connsiteX1" fmla="*/ 381000 w 1386297"/>
                  <a:gd name="connsiteY1" fmla="*/ 59055 h 1754505"/>
                  <a:gd name="connsiteX2" fmla="*/ 443865 w 1386297"/>
                  <a:gd name="connsiteY2" fmla="*/ 106680 h 1754505"/>
                  <a:gd name="connsiteX3" fmla="*/ 550545 w 1386297"/>
                  <a:gd name="connsiteY3" fmla="*/ 142875 h 1754505"/>
                  <a:gd name="connsiteX4" fmla="*/ 634365 w 1386297"/>
                  <a:gd name="connsiteY4" fmla="*/ 165735 h 1754505"/>
                  <a:gd name="connsiteX5" fmla="*/ 794385 w 1386297"/>
                  <a:gd name="connsiteY5" fmla="*/ 188595 h 1754505"/>
                  <a:gd name="connsiteX6" fmla="*/ 876300 w 1386297"/>
                  <a:gd name="connsiteY6" fmla="*/ 209550 h 1754505"/>
                  <a:gd name="connsiteX7" fmla="*/ 956310 w 1386297"/>
                  <a:gd name="connsiteY7" fmla="*/ 241935 h 1754505"/>
                  <a:gd name="connsiteX8" fmla="*/ 1051560 w 1386297"/>
                  <a:gd name="connsiteY8" fmla="*/ 306705 h 1754505"/>
                  <a:gd name="connsiteX9" fmla="*/ 1160145 w 1386297"/>
                  <a:gd name="connsiteY9" fmla="*/ 381000 h 1754505"/>
                  <a:gd name="connsiteX10" fmla="*/ 1274445 w 1386297"/>
                  <a:gd name="connsiteY10" fmla="*/ 462915 h 1754505"/>
                  <a:gd name="connsiteX11" fmla="*/ 1327785 w 1386297"/>
                  <a:gd name="connsiteY11" fmla="*/ 518160 h 1754505"/>
                  <a:gd name="connsiteX12" fmla="*/ 1350645 w 1386297"/>
                  <a:gd name="connsiteY12" fmla="*/ 546735 h 1754505"/>
                  <a:gd name="connsiteX13" fmla="*/ 1377315 w 1386297"/>
                  <a:gd name="connsiteY13" fmla="*/ 607695 h 1754505"/>
                  <a:gd name="connsiteX14" fmla="*/ 1384935 w 1386297"/>
                  <a:gd name="connsiteY14" fmla="*/ 674370 h 1754505"/>
                  <a:gd name="connsiteX15" fmla="*/ 1352550 w 1386297"/>
                  <a:gd name="connsiteY15" fmla="*/ 752475 h 1754505"/>
                  <a:gd name="connsiteX16" fmla="*/ 1276350 w 1386297"/>
                  <a:gd name="connsiteY16" fmla="*/ 836295 h 1754505"/>
                  <a:gd name="connsiteX17" fmla="*/ 1175385 w 1386297"/>
                  <a:gd name="connsiteY17" fmla="*/ 897255 h 1754505"/>
                  <a:gd name="connsiteX18" fmla="*/ 988695 w 1386297"/>
                  <a:gd name="connsiteY18" fmla="*/ 962025 h 1754505"/>
                  <a:gd name="connsiteX19" fmla="*/ 824865 w 1386297"/>
                  <a:gd name="connsiteY19" fmla="*/ 1003935 h 1754505"/>
                  <a:gd name="connsiteX20" fmla="*/ 701040 w 1386297"/>
                  <a:gd name="connsiteY20" fmla="*/ 1055370 h 1754505"/>
                  <a:gd name="connsiteX21" fmla="*/ 643890 w 1386297"/>
                  <a:gd name="connsiteY21" fmla="*/ 1097280 h 1754505"/>
                  <a:gd name="connsiteX22" fmla="*/ 605790 w 1386297"/>
                  <a:gd name="connsiteY22" fmla="*/ 1156335 h 1754505"/>
                  <a:gd name="connsiteX23" fmla="*/ 575310 w 1386297"/>
                  <a:gd name="connsiteY23" fmla="*/ 1226820 h 1754505"/>
                  <a:gd name="connsiteX24" fmla="*/ 565785 w 1386297"/>
                  <a:gd name="connsiteY24" fmla="*/ 1322070 h 1754505"/>
                  <a:gd name="connsiteX25" fmla="*/ 542925 w 1386297"/>
                  <a:gd name="connsiteY25" fmla="*/ 1419225 h 1754505"/>
                  <a:gd name="connsiteX26" fmla="*/ 472440 w 1386297"/>
                  <a:gd name="connsiteY26" fmla="*/ 1508760 h 1754505"/>
                  <a:gd name="connsiteX27" fmla="*/ 299086 w 1386297"/>
                  <a:gd name="connsiteY27" fmla="*/ 1602105 h 1754505"/>
                  <a:gd name="connsiteX28" fmla="*/ 89536 w 1386297"/>
                  <a:gd name="connsiteY28" fmla="*/ 1699260 h 1754505"/>
                  <a:gd name="connsiteX29" fmla="*/ 0 w 1386297"/>
                  <a:gd name="connsiteY29" fmla="*/ 1754505 h 1754505"/>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0 w 1523457"/>
                  <a:gd name="connsiteY29"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10491 w 1523457"/>
                  <a:gd name="connsiteY29" fmla="*/ 178117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0 w 1523457"/>
                  <a:gd name="connsiteY30" fmla="*/ 1863090 h 1863090"/>
                  <a:gd name="connsiteX0" fmla="*/ 478155 w 1523457"/>
                  <a:gd name="connsiteY0" fmla="*/ 0 h 1863090"/>
                  <a:gd name="connsiteX1" fmla="*/ 518160 w 1523457"/>
                  <a:gd name="connsiteY1" fmla="*/ 59055 h 1863090"/>
                  <a:gd name="connsiteX2" fmla="*/ 581025 w 1523457"/>
                  <a:gd name="connsiteY2" fmla="*/ 106680 h 1863090"/>
                  <a:gd name="connsiteX3" fmla="*/ 687705 w 1523457"/>
                  <a:gd name="connsiteY3" fmla="*/ 142875 h 1863090"/>
                  <a:gd name="connsiteX4" fmla="*/ 771525 w 1523457"/>
                  <a:gd name="connsiteY4" fmla="*/ 165735 h 1863090"/>
                  <a:gd name="connsiteX5" fmla="*/ 931545 w 1523457"/>
                  <a:gd name="connsiteY5" fmla="*/ 188595 h 1863090"/>
                  <a:gd name="connsiteX6" fmla="*/ 1013460 w 1523457"/>
                  <a:gd name="connsiteY6" fmla="*/ 209550 h 1863090"/>
                  <a:gd name="connsiteX7" fmla="*/ 1093470 w 1523457"/>
                  <a:gd name="connsiteY7" fmla="*/ 241935 h 1863090"/>
                  <a:gd name="connsiteX8" fmla="*/ 1188720 w 1523457"/>
                  <a:gd name="connsiteY8" fmla="*/ 306705 h 1863090"/>
                  <a:gd name="connsiteX9" fmla="*/ 1297305 w 1523457"/>
                  <a:gd name="connsiteY9" fmla="*/ 381000 h 1863090"/>
                  <a:gd name="connsiteX10" fmla="*/ 1411605 w 1523457"/>
                  <a:gd name="connsiteY10" fmla="*/ 462915 h 1863090"/>
                  <a:gd name="connsiteX11" fmla="*/ 1464945 w 1523457"/>
                  <a:gd name="connsiteY11" fmla="*/ 518160 h 1863090"/>
                  <a:gd name="connsiteX12" fmla="*/ 1487805 w 1523457"/>
                  <a:gd name="connsiteY12" fmla="*/ 546735 h 1863090"/>
                  <a:gd name="connsiteX13" fmla="*/ 1514475 w 1523457"/>
                  <a:gd name="connsiteY13" fmla="*/ 607695 h 1863090"/>
                  <a:gd name="connsiteX14" fmla="*/ 1522095 w 1523457"/>
                  <a:gd name="connsiteY14" fmla="*/ 674370 h 1863090"/>
                  <a:gd name="connsiteX15" fmla="*/ 1489710 w 1523457"/>
                  <a:gd name="connsiteY15" fmla="*/ 752475 h 1863090"/>
                  <a:gd name="connsiteX16" fmla="*/ 1413510 w 1523457"/>
                  <a:gd name="connsiteY16" fmla="*/ 836295 h 1863090"/>
                  <a:gd name="connsiteX17" fmla="*/ 1312545 w 1523457"/>
                  <a:gd name="connsiteY17" fmla="*/ 897255 h 1863090"/>
                  <a:gd name="connsiteX18" fmla="*/ 1125855 w 1523457"/>
                  <a:gd name="connsiteY18" fmla="*/ 962025 h 1863090"/>
                  <a:gd name="connsiteX19" fmla="*/ 962025 w 1523457"/>
                  <a:gd name="connsiteY19" fmla="*/ 1003935 h 1863090"/>
                  <a:gd name="connsiteX20" fmla="*/ 838200 w 1523457"/>
                  <a:gd name="connsiteY20" fmla="*/ 1055370 h 1863090"/>
                  <a:gd name="connsiteX21" fmla="*/ 781050 w 1523457"/>
                  <a:gd name="connsiteY21" fmla="*/ 1097280 h 1863090"/>
                  <a:gd name="connsiteX22" fmla="*/ 742950 w 1523457"/>
                  <a:gd name="connsiteY22" fmla="*/ 1156335 h 1863090"/>
                  <a:gd name="connsiteX23" fmla="*/ 712470 w 1523457"/>
                  <a:gd name="connsiteY23" fmla="*/ 1226820 h 1863090"/>
                  <a:gd name="connsiteX24" fmla="*/ 702945 w 1523457"/>
                  <a:gd name="connsiteY24" fmla="*/ 1322070 h 1863090"/>
                  <a:gd name="connsiteX25" fmla="*/ 680085 w 1523457"/>
                  <a:gd name="connsiteY25" fmla="*/ 1419225 h 1863090"/>
                  <a:gd name="connsiteX26" fmla="*/ 609600 w 1523457"/>
                  <a:gd name="connsiteY26" fmla="*/ 1508760 h 1863090"/>
                  <a:gd name="connsiteX27" fmla="*/ 436246 w 1523457"/>
                  <a:gd name="connsiteY27" fmla="*/ 1602105 h 1863090"/>
                  <a:gd name="connsiteX28" fmla="*/ 226696 w 1523457"/>
                  <a:gd name="connsiteY28" fmla="*/ 1699260 h 1863090"/>
                  <a:gd name="connsiteX29" fmla="*/ 100966 w 1523457"/>
                  <a:gd name="connsiteY29" fmla="*/ 1769744 h 1863090"/>
                  <a:gd name="connsiteX30" fmla="*/ 34291 w 1523457"/>
                  <a:gd name="connsiteY30" fmla="*/ 1830704 h 1863090"/>
                  <a:gd name="connsiteX31" fmla="*/ 0 w 1523457"/>
                  <a:gd name="connsiteY31" fmla="*/ 1863090 h 1863090"/>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0 w 1614897"/>
                  <a:gd name="connsiteY31"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68581 w 1614897"/>
                  <a:gd name="connsiteY31" fmla="*/ 192595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0 w 1614897"/>
                  <a:gd name="connsiteY32"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15241 w 1614897"/>
                  <a:gd name="connsiteY32" fmla="*/ 2017394 h 2055495"/>
                  <a:gd name="connsiteX33" fmla="*/ 0 w 1614897"/>
                  <a:gd name="connsiteY33" fmla="*/ 2055495 h 2055495"/>
                  <a:gd name="connsiteX0" fmla="*/ 569595 w 1614897"/>
                  <a:gd name="connsiteY0" fmla="*/ 0 h 2055495"/>
                  <a:gd name="connsiteX1" fmla="*/ 609600 w 1614897"/>
                  <a:gd name="connsiteY1" fmla="*/ 59055 h 2055495"/>
                  <a:gd name="connsiteX2" fmla="*/ 672465 w 1614897"/>
                  <a:gd name="connsiteY2" fmla="*/ 106680 h 2055495"/>
                  <a:gd name="connsiteX3" fmla="*/ 779145 w 1614897"/>
                  <a:gd name="connsiteY3" fmla="*/ 142875 h 2055495"/>
                  <a:gd name="connsiteX4" fmla="*/ 862965 w 1614897"/>
                  <a:gd name="connsiteY4" fmla="*/ 165735 h 2055495"/>
                  <a:gd name="connsiteX5" fmla="*/ 1022985 w 1614897"/>
                  <a:gd name="connsiteY5" fmla="*/ 188595 h 2055495"/>
                  <a:gd name="connsiteX6" fmla="*/ 1104900 w 1614897"/>
                  <a:gd name="connsiteY6" fmla="*/ 209550 h 2055495"/>
                  <a:gd name="connsiteX7" fmla="*/ 1184910 w 1614897"/>
                  <a:gd name="connsiteY7" fmla="*/ 241935 h 2055495"/>
                  <a:gd name="connsiteX8" fmla="*/ 1280160 w 1614897"/>
                  <a:gd name="connsiteY8" fmla="*/ 306705 h 2055495"/>
                  <a:gd name="connsiteX9" fmla="*/ 1388745 w 1614897"/>
                  <a:gd name="connsiteY9" fmla="*/ 381000 h 2055495"/>
                  <a:gd name="connsiteX10" fmla="*/ 1503045 w 1614897"/>
                  <a:gd name="connsiteY10" fmla="*/ 462915 h 2055495"/>
                  <a:gd name="connsiteX11" fmla="*/ 1556385 w 1614897"/>
                  <a:gd name="connsiteY11" fmla="*/ 518160 h 2055495"/>
                  <a:gd name="connsiteX12" fmla="*/ 1579245 w 1614897"/>
                  <a:gd name="connsiteY12" fmla="*/ 546735 h 2055495"/>
                  <a:gd name="connsiteX13" fmla="*/ 1605915 w 1614897"/>
                  <a:gd name="connsiteY13" fmla="*/ 607695 h 2055495"/>
                  <a:gd name="connsiteX14" fmla="*/ 1613535 w 1614897"/>
                  <a:gd name="connsiteY14" fmla="*/ 674370 h 2055495"/>
                  <a:gd name="connsiteX15" fmla="*/ 1581150 w 1614897"/>
                  <a:gd name="connsiteY15" fmla="*/ 752475 h 2055495"/>
                  <a:gd name="connsiteX16" fmla="*/ 1504950 w 1614897"/>
                  <a:gd name="connsiteY16" fmla="*/ 836295 h 2055495"/>
                  <a:gd name="connsiteX17" fmla="*/ 1403985 w 1614897"/>
                  <a:gd name="connsiteY17" fmla="*/ 897255 h 2055495"/>
                  <a:gd name="connsiteX18" fmla="*/ 1217295 w 1614897"/>
                  <a:gd name="connsiteY18" fmla="*/ 962025 h 2055495"/>
                  <a:gd name="connsiteX19" fmla="*/ 1053465 w 1614897"/>
                  <a:gd name="connsiteY19" fmla="*/ 1003935 h 2055495"/>
                  <a:gd name="connsiteX20" fmla="*/ 929640 w 1614897"/>
                  <a:gd name="connsiteY20" fmla="*/ 1055370 h 2055495"/>
                  <a:gd name="connsiteX21" fmla="*/ 872490 w 1614897"/>
                  <a:gd name="connsiteY21" fmla="*/ 1097280 h 2055495"/>
                  <a:gd name="connsiteX22" fmla="*/ 834390 w 1614897"/>
                  <a:gd name="connsiteY22" fmla="*/ 1156335 h 2055495"/>
                  <a:gd name="connsiteX23" fmla="*/ 803910 w 1614897"/>
                  <a:gd name="connsiteY23" fmla="*/ 1226820 h 2055495"/>
                  <a:gd name="connsiteX24" fmla="*/ 794385 w 1614897"/>
                  <a:gd name="connsiteY24" fmla="*/ 1322070 h 2055495"/>
                  <a:gd name="connsiteX25" fmla="*/ 771525 w 1614897"/>
                  <a:gd name="connsiteY25" fmla="*/ 1419225 h 2055495"/>
                  <a:gd name="connsiteX26" fmla="*/ 701040 w 1614897"/>
                  <a:gd name="connsiteY26" fmla="*/ 1508760 h 2055495"/>
                  <a:gd name="connsiteX27" fmla="*/ 527686 w 1614897"/>
                  <a:gd name="connsiteY27" fmla="*/ 1602105 h 2055495"/>
                  <a:gd name="connsiteX28" fmla="*/ 318136 w 1614897"/>
                  <a:gd name="connsiteY28" fmla="*/ 1699260 h 2055495"/>
                  <a:gd name="connsiteX29" fmla="*/ 192406 w 1614897"/>
                  <a:gd name="connsiteY29" fmla="*/ 1769744 h 2055495"/>
                  <a:gd name="connsiteX30" fmla="*/ 125731 w 1614897"/>
                  <a:gd name="connsiteY30" fmla="*/ 1830704 h 2055495"/>
                  <a:gd name="connsiteX31" fmla="*/ 49531 w 1614897"/>
                  <a:gd name="connsiteY31" fmla="*/ 1922144 h 2055495"/>
                  <a:gd name="connsiteX32" fmla="*/ 3811 w 1614897"/>
                  <a:gd name="connsiteY32" fmla="*/ 2019299 h 2055495"/>
                  <a:gd name="connsiteX33" fmla="*/ 0 w 1614897"/>
                  <a:gd name="connsiteY33" fmla="*/ 2055495 h 205549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0 w 1637757"/>
                  <a:gd name="connsiteY33"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9526 w 1637757"/>
                  <a:gd name="connsiteY33" fmla="*/ 2106929 h 2196465"/>
                  <a:gd name="connsiteX34" fmla="*/ 0 w 1637757"/>
                  <a:gd name="connsiteY34" fmla="*/ 2196465 h 2196465"/>
                  <a:gd name="connsiteX0" fmla="*/ 592455 w 1637757"/>
                  <a:gd name="connsiteY0" fmla="*/ 0 h 2196465"/>
                  <a:gd name="connsiteX1" fmla="*/ 632460 w 1637757"/>
                  <a:gd name="connsiteY1" fmla="*/ 59055 h 2196465"/>
                  <a:gd name="connsiteX2" fmla="*/ 695325 w 1637757"/>
                  <a:gd name="connsiteY2" fmla="*/ 106680 h 2196465"/>
                  <a:gd name="connsiteX3" fmla="*/ 802005 w 1637757"/>
                  <a:gd name="connsiteY3" fmla="*/ 142875 h 2196465"/>
                  <a:gd name="connsiteX4" fmla="*/ 885825 w 1637757"/>
                  <a:gd name="connsiteY4" fmla="*/ 165735 h 2196465"/>
                  <a:gd name="connsiteX5" fmla="*/ 1045845 w 1637757"/>
                  <a:gd name="connsiteY5" fmla="*/ 188595 h 2196465"/>
                  <a:gd name="connsiteX6" fmla="*/ 1127760 w 1637757"/>
                  <a:gd name="connsiteY6" fmla="*/ 209550 h 2196465"/>
                  <a:gd name="connsiteX7" fmla="*/ 1207770 w 1637757"/>
                  <a:gd name="connsiteY7" fmla="*/ 241935 h 2196465"/>
                  <a:gd name="connsiteX8" fmla="*/ 1303020 w 1637757"/>
                  <a:gd name="connsiteY8" fmla="*/ 306705 h 2196465"/>
                  <a:gd name="connsiteX9" fmla="*/ 1411605 w 1637757"/>
                  <a:gd name="connsiteY9" fmla="*/ 381000 h 2196465"/>
                  <a:gd name="connsiteX10" fmla="*/ 1525905 w 1637757"/>
                  <a:gd name="connsiteY10" fmla="*/ 462915 h 2196465"/>
                  <a:gd name="connsiteX11" fmla="*/ 1579245 w 1637757"/>
                  <a:gd name="connsiteY11" fmla="*/ 518160 h 2196465"/>
                  <a:gd name="connsiteX12" fmla="*/ 1602105 w 1637757"/>
                  <a:gd name="connsiteY12" fmla="*/ 546735 h 2196465"/>
                  <a:gd name="connsiteX13" fmla="*/ 1628775 w 1637757"/>
                  <a:gd name="connsiteY13" fmla="*/ 607695 h 2196465"/>
                  <a:gd name="connsiteX14" fmla="*/ 1636395 w 1637757"/>
                  <a:gd name="connsiteY14" fmla="*/ 674370 h 2196465"/>
                  <a:gd name="connsiteX15" fmla="*/ 1604010 w 1637757"/>
                  <a:gd name="connsiteY15" fmla="*/ 752475 h 2196465"/>
                  <a:gd name="connsiteX16" fmla="*/ 1527810 w 1637757"/>
                  <a:gd name="connsiteY16" fmla="*/ 836295 h 2196465"/>
                  <a:gd name="connsiteX17" fmla="*/ 1426845 w 1637757"/>
                  <a:gd name="connsiteY17" fmla="*/ 897255 h 2196465"/>
                  <a:gd name="connsiteX18" fmla="*/ 1240155 w 1637757"/>
                  <a:gd name="connsiteY18" fmla="*/ 962025 h 2196465"/>
                  <a:gd name="connsiteX19" fmla="*/ 1076325 w 1637757"/>
                  <a:gd name="connsiteY19" fmla="*/ 1003935 h 2196465"/>
                  <a:gd name="connsiteX20" fmla="*/ 952500 w 1637757"/>
                  <a:gd name="connsiteY20" fmla="*/ 1055370 h 2196465"/>
                  <a:gd name="connsiteX21" fmla="*/ 895350 w 1637757"/>
                  <a:gd name="connsiteY21" fmla="*/ 1097280 h 2196465"/>
                  <a:gd name="connsiteX22" fmla="*/ 857250 w 1637757"/>
                  <a:gd name="connsiteY22" fmla="*/ 1156335 h 2196465"/>
                  <a:gd name="connsiteX23" fmla="*/ 826770 w 1637757"/>
                  <a:gd name="connsiteY23" fmla="*/ 1226820 h 2196465"/>
                  <a:gd name="connsiteX24" fmla="*/ 817245 w 1637757"/>
                  <a:gd name="connsiteY24" fmla="*/ 1322070 h 2196465"/>
                  <a:gd name="connsiteX25" fmla="*/ 794385 w 1637757"/>
                  <a:gd name="connsiteY25" fmla="*/ 1419225 h 2196465"/>
                  <a:gd name="connsiteX26" fmla="*/ 723900 w 1637757"/>
                  <a:gd name="connsiteY26" fmla="*/ 1508760 h 2196465"/>
                  <a:gd name="connsiteX27" fmla="*/ 550546 w 1637757"/>
                  <a:gd name="connsiteY27" fmla="*/ 1602105 h 2196465"/>
                  <a:gd name="connsiteX28" fmla="*/ 340996 w 1637757"/>
                  <a:gd name="connsiteY28" fmla="*/ 1699260 h 2196465"/>
                  <a:gd name="connsiteX29" fmla="*/ 215266 w 1637757"/>
                  <a:gd name="connsiteY29" fmla="*/ 1769744 h 2196465"/>
                  <a:gd name="connsiteX30" fmla="*/ 148591 w 1637757"/>
                  <a:gd name="connsiteY30" fmla="*/ 1830704 h 2196465"/>
                  <a:gd name="connsiteX31" fmla="*/ 72391 w 1637757"/>
                  <a:gd name="connsiteY31" fmla="*/ 1922144 h 2196465"/>
                  <a:gd name="connsiteX32" fmla="*/ 26671 w 1637757"/>
                  <a:gd name="connsiteY32" fmla="*/ 2019299 h 2196465"/>
                  <a:gd name="connsiteX33" fmla="*/ 1 w 1637757"/>
                  <a:gd name="connsiteY33" fmla="*/ 2106929 h 2196465"/>
                  <a:gd name="connsiteX34" fmla="*/ 0 w 1637757"/>
                  <a:gd name="connsiteY34" fmla="*/ 2196465 h 219646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53339 w 1637756"/>
                  <a:gd name="connsiteY34" fmla="*/ 2402205 h 2402205"/>
                  <a:gd name="connsiteX0" fmla="*/ 592454 w 1637756"/>
                  <a:gd name="connsiteY0" fmla="*/ 0 h 2402205"/>
                  <a:gd name="connsiteX1" fmla="*/ 632459 w 1637756"/>
                  <a:gd name="connsiteY1" fmla="*/ 59055 h 2402205"/>
                  <a:gd name="connsiteX2" fmla="*/ 695324 w 1637756"/>
                  <a:gd name="connsiteY2" fmla="*/ 106680 h 2402205"/>
                  <a:gd name="connsiteX3" fmla="*/ 802004 w 1637756"/>
                  <a:gd name="connsiteY3" fmla="*/ 142875 h 2402205"/>
                  <a:gd name="connsiteX4" fmla="*/ 885824 w 1637756"/>
                  <a:gd name="connsiteY4" fmla="*/ 165735 h 2402205"/>
                  <a:gd name="connsiteX5" fmla="*/ 1045844 w 1637756"/>
                  <a:gd name="connsiteY5" fmla="*/ 188595 h 2402205"/>
                  <a:gd name="connsiteX6" fmla="*/ 1127759 w 1637756"/>
                  <a:gd name="connsiteY6" fmla="*/ 209550 h 2402205"/>
                  <a:gd name="connsiteX7" fmla="*/ 1207769 w 1637756"/>
                  <a:gd name="connsiteY7" fmla="*/ 241935 h 2402205"/>
                  <a:gd name="connsiteX8" fmla="*/ 1303019 w 1637756"/>
                  <a:gd name="connsiteY8" fmla="*/ 306705 h 2402205"/>
                  <a:gd name="connsiteX9" fmla="*/ 1411604 w 1637756"/>
                  <a:gd name="connsiteY9" fmla="*/ 381000 h 2402205"/>
                  <a:gd name="connsiteX10" fmla="*/ 1525904 w 1637756"/>
                  <a:gd name="connsiteY10" fmla="*/ 462915 h 2402205"/>
                  <a:gd name="connsiteX11" fmla="*/ 1579244 w 1637756"/>
                  <a:gd name="connsiteY11" fmla="*/ 518160 h 2402205"/>
                  <a:gd name="connsiteX12" fmla="*/ 1602104 w 1637756"/>
                  <a:gd name="connsiteY12" fmla="*/ 546735 h 2402205"/>
                  <a:gd name="connsiteX13" fmla="*/ 1628774 w 1637756"/>
                  <a:gd name="connsiteY13" fmla="*/ 607695 h 2402205"/>
                  <a:gd name="connsiteX14" fmla="*/ 1636394 w 1637756"/>
                  <a:gd name="connsiteY14" fmla="*/ 674370 h 2402205"/>
                  <a:gd name="connsiteX15" fmla="*/ 1604009 w 1637756"/>
                  <a:gd name="connsiteY15" fmla="*/ 752475 h 2402205"/>
                  <a:gd name="connsiteX16" fmla="*/ 1527809 w 1637756"/>
                  <a:gd name="connsiteY16" fmla="*/ 836295 h 2402205"/>
                  <a:gd name="connsiteX17" fmla="*/ 1426844 w 1637756"/>
                  <a:gd name="connsiteY17" fmla="*/ 897255 h 2402205"/>
                  <a:gd name="connsiteX18" fmla="*/ 1240154 w 1637756"/>
                  <a:gd name="connsiteY18" fmla="*/ 962025 h 2402205"/>
                  <a:gd name="connsiteX19" fmla="*/ 1076324 w 1637756"/>
                  <a:gd name="connsiteY19" fmla="*/ 1003935 h 2402205"/>
                  <a:gd name="connsiteX20" fmla="*/ 952499 w 1637756"/>
                  <a:gd name="connsiteY20" fmla="*/ 1055370 h 2402205"/>
                  <a:gd name="connsiteX21" fmla="*/ 895349 w 1637756"/>
                  <a:gd name="connsiteY21" fmla="*/ 1097280 h 2402205"/>
                  <a:gd name="connsiteX22" fmla="*/ 857249 w 1637756"/>
                  <a:gd name="connsiteY22" fmla="*/ 1156335 h 2402205"/>
                  <a:gd name="connsiteX23" fmla="*/ 826769 w 1637756"/>
                  <a:gd name="connsiteY23" fmla="*/ 1226820 h 2402205"/>
                  <a:gd name="connsiteX24" fmla="*/ 817244 w 1637756"/>
                  <a:gd name="connsiteY24" fmla="*/ 1322070 h 2402205"/>
                  <a:gd name="connsiteX25" fmla="*/ 794384 w 1637756"/>
                  <a:gd name="connsiteY25" fmla="*/ 1419225 h 2402205"/>
                  <a:gd name="connsiteX26" fmla="*/ 723899 w 1637756"/>
                  <a:gd name="connsiteY26" fmla="*/ 1508760 h 2402205"/>
                  <a:gd name="connsiteX27" fmla="*/ 550545 w 1637756"/>
                  <a:gd name="connsiteY27" fmla="*/ 1602105 h 2402205"/>
                  <a:gd name="connsiteX28" fmla="*/ 340995 w 1637756"/>
                  <a:gd name="connsiteY28" fmla="*/ 1699260 h 2402205"/>
                  <a:gd name="connsiteX29" fmla="*/ 215265 w 1637756"/>
                  <a:gd name="connsiteY29" fmla="*/ 1769744 h 2402205"/>
                  <a:gd name="connsiteX30" fmla="*/ 148590 w 1637756"/>
                  <a:gd name="connsiteY30" fmla="*/ 1830704 h 2402205"/>
                  <a:gd name="connsiteX31" fmla="*/ 72390 w 1637756"/>
                  <a:gd name="connsiteY31" fmla="*/ 1922144 h 2402205"/>
                  <a:gd name="connsiteX32" fmla="*/ 26670 w 1637756"/>
                  <a:gd name="connsiteY32" fmla="*/ 2019299 h 2402205"/>
                  <a:gd name="connsiteX33" fmla="*/ 0 w 1637756"/>
                  <a:gd name="connsiteY33" fmla="*/ 2106929 h 2402205"/>
                  <a:gd name="connsiteX34" fmla="*/ 32384 w 1637756"/>
                  <a:gd name="connsiteY34" fmla="*/ 2261234 h 2402205"/>
                  <a:gd name="connsiteX35" fmla="*/ 53339 w 1637756"/>
                  <a:gd name="connsiteY35" fmla="*/ 2402205 h 2402205"/>
                  <a:gd name="connsiteX0" fmla="*/ 592606 w 1637908"/>
                  <a:gd name="connsiteY0" fmla="*/ 0 h 2402205"/>
                  <a:gd name="connsiteX1" fmla="*/ 632611 w 1637908"/>
                  <a:gd name="connsiteY1" fmla="*/ 59055 h 2402205"/>
                  <a:gd name="connsiteX2" fmla="*/ 695476 w 1637908"/>
                  <a:gd name="connsiteY2" fmla="*/ 106680 h 2402205"/>
                  <a:gd name="connsiteX3" fmla="*/ 802156 w 1637908"/>
                  <a:gd name="connsiteY3" fmla="*/ 142875 h 2402205"/>
                  <a:gd name="connsiteX4" fmla="*/ 885976 w 1637908"/>
                  <a:gd name="connsiteY4" fmla="*/ 165735 h 2402205"/>
                  <a:gd name="connsiteX5" fmla="*/ 1045996 w 1637908"/>
                  <a:gd name="connsiteY5" fmla="*/ 188595 h 2402205"/>
                  <a:gd name="connsiteX6" fmla="*/ 1127911 w 1637908"/>
                  <a:gd name="connsiteY6" fmla="*/ 209550 h 2402205"/>
                  <a:gd name="connsiteX7" fmla="*/ 1207921 w 1637908"/>
                  <a:gd name="connsiteY7" fmla="*/ 241935 h 2402205"/>
                  <a:gd name="connsiteX8" fmla="*/ 1303171 w 1637908"/>
                  <a:gd name="connsiteY8" fmla="*/ 306705 h 2402205"/>
                  <a:gd name="connsiteX9" fmla="*/ 1411756 w 1637908"/>
                  <a:gd name="connsiteY9" fmla="*/ 381000 h 2402205"/>
                  <a:gd name="connsiteX10" fmla="*/ 1526056 w 1637908"/>
                  <a:gd name="connsiteY10" fmla="*/ 462915 h 2402205"/>
                  <a:gd name="connsiteX11" fmla="*/ 1579396 w 1637908"/>
                  <a:gd name="connsiteY11" fmla="*/ 518160 h 2402205"/>
                  <a:gd name="connsiteX12" fmla="*/ 1602256 w 1637908"/>
                  <a:gd name="connsiteY12" fmla="*/ 546735 h 2402205"/>
                  <a:gd name="connsiteX13" fmla="*/ 1628926 w 1637908"/>
                  <a:gd name="connsiteY13" fmla="*/ 607695 h 2402205"/>
                  <a:gd name="connsiteX14" fmla="*/ 1636546 w 1637908"/>
                  <a:gd name="connsiteY14" fmla="*/ 674370 h 2402205"/>
                  <a:gd name="connsiteX15" fmla="*/ 1604161 w 1637908"/>
                  <a:gd name="connsiteY15" fmla="*/ 752475 h 2402205"/>
                  <a:gd name="connsiteX16" fmla="*/ 1527961 w 1637908"/>
                  <a:gd name="connsiteY16" fmla="*/ 836295 h 2402205"/>
                  <a:gd name="connsiteX17" fmla="*/ 1426996 w 1637908"/>
                  <a:gd name="connsiteY17" fmla="*/ 897255 h 2402205"/>
                  <a:gd name="connsiteX18" fmla="*/ 1240306 w 1637908"/>
                  <a:gd name="connsiteY18" fmla="*/ 962025 h 2402205"/>
                  <a:gd name="connsiteX19" fmla="*/ 1076476 w 1637908"/>
                  <a:gd name="connsiteY19" fmla="*/ 1003935 h 2402205"/>
                  <a:gd name="connsiteX20" fmla="*/ 952651 w 1637908"/>
                  <a:gd name="connsiteY20" fmla="*/ 1055370 h 2402205"/>
                  <a:gd name="connsiteX21" fmla="*/ 895501 w 1637908"/>
                  <a:gd name="connsiteY21" fmla="*/ 1097280 h 2402205"/>
                  <a:gd name="connsiteX22" fmla="*/ 857401 w 1637908"/>
                  <a:gd name="connsiteY22" fmla="*/ 1156335 h 2402205"/>
                  <a:gd name="connsiteX23" fmla="*/ 826921 w 1637908"/>
                  <a:gd name="connsiteY23" fmla="*/ 1226820 h 2402205"/>
                  <a:gd name="connsiteX24" fmla="*/ 817396 w 1637908"/>
                  <a:gd name="connsiteY24" fmla="*/ 1322070 h 2402205"/>
                  <a:gd name="connsiteX25" fmla="*/ 794536 w 1637908"/>
                  <a:gd name="connsiteY25" fmla="*/ 1419225 h 2402205"/>
                  <a:gd name="connsiteX26" fmla="*/ 724051 w 1637908"/>
                  <a:gd name="connsiteY26" fmla="*/ 1508760 h 2402205"/>
                  <a:gd name="connsiteX27" fmla="*/ 550697 w 1637908"/>
                  <a:gd name="connsiteY27" fmla="*/ 1602105 h 2402205"/>
                  <a:gd name="connsiteX28" fmla="*/ 341147 w 1637908"/>
                  <a:gd name="connsiteY28" fmla="*/ 1699260 h 2402205"/>
                  <a:gd name="connsiteX29" fmla="*/ 215417 w 1637908"/>
                  <a:gd name="connsiteY29" fmla="*/ 1769744 h 2402205"/>
                  <a:gd name="connsiteX30" fmla="*/ 148742 w 1637908"/>
                  <a:gd name="connsiteY30" fmla="*/ 1830704 h 2402205"/>
                  <a:gd name="connsiteX31" fmla="*/ 72542 w 1637908"/>
                  <a:gd name="connsiteY31" fmla="*/ 1922144 h 2402205"/>
                  <a:gd name="connsiteX32" fmla="*/ 26822 w 1637908"/>
                  <a:gd name="connsiteY32" fmla="*/ 2019299 h 2402205"/>
                  <a:gd name="connsiteX33" fmla="*/ 152 w 1637908"/>
                  <a:gd name="connsiteY33" fmla="*/ 2106929 h 2402205"/>
                  <a:gd name="connsiteX34" fmla="*/ 5866 w 1637908"/>
                  <a:gd name="connsiteY34" fmla="*/ 2257424 h 2402205"/>
                  <a:gd name="connsiteX35" fmla="*/ 53491 w 1637908"/>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9714 w 1638880"/>
                  <a:gd name="connsiteY30" fmla="*/ 183070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2105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95508 w 1638880"/>
                  <a:gd name="connsiteY25" fmla="*/ 141922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89793 w 1638880"/>
                  <a:gd name="connsiteY25" fmla="*/ 140970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778363 w 1638880"/>
                  <a:gd name="connsiteY25" fmla="*/ 1455420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25023 w 1638880"/>
                  <a:gd name="connsiteY26" fmla="*/ 1508760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8368 w 1638880"/>
                  <a:gd name="connsiteY24" fmla="*/ 1322070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 name="connsiteX0" fmla="*/ 593578 w 1638880"/>
                  <a:gd name="connsiteY0" fmla="*/ 0 h 2402205"/>
                  <a:gd name="connsiteX1" fmla="*/ 633583 w 1638880"/>
                  <a:gd name="connsiteY1" fmla="*/ 59055 h 2402205"/>
                  <a:gd name="connsiteX2" fmla="*/ 696448 w 1638880"/>
                  <a:gd name="connsiteY2" fmla="*/ 106680 h 2402205"/>
                  <a:gd name="connsiteX3" fmla="*/ 803128 w 1638880"/>
                  <a:gd name="connsiteY3" fmla="*/ 142875 h 2402205"/>
                  <a:gd name="connsiteX4" fmla="*/ 886948 w 1638880"/>
                  <a:gd name="connsiteY4" fmla="*/ 165735 h 2402205"/>
                  <a:gd name="connsiteX5" fmla="*/ 1046968 w 1638880"/>
                  <a:gd name="connsiteY5" fmla="*/ 188595 h 2402205"/>
                  <a:gd name="connsiteX6" fmla="*/ 1128883 w 1638880"/>
                  <a:gd name="connsiteY6" fmla="*/ 209550 h 2402205"/>
                  <a:gd name="connsiteX7" fmla="*/ 1208893 w 1638880"/>
                  <a:gd name="connsiteY7" fmla="*/ 241935 h 2402205"/>
                  <a:gd name="connsiteX8" fmla="*/ 1304143 w 1638880"/>
                  <a:gd name="connsiteY8" fmla="*/ 306705 h 2402205"/>
                  <a:gd name="connsiteX9" fmla="*/ 1412728 w 1638880"/>
                  <a:gd name="connsiteY9" fmla="*/ 381000 h 2402205"/>
                  <a:gd name="connsiteX10" fmla="*/ 1527028 w 1638880"/>
                  <a:gd name="connsiteY10" fmla="*/ 462915 h 2402205"/>
                  <a:gd name="connsiteX11" fmla="*/ 1580368 w 1638880"/>
                  <a:gd name="connsiteY11" fmla="*/ 518160 h 2402205"/>
                  <a:gd name="connsiteX12" fmla="*/ 1603228 w 1638880"/>
                  <a:gd name="connsiteY12" fmla="*/ 546735 h 2402205"/>
                  <a:gd name="connsiteX13" fmla="*/ 1629898 w 1638880"/>
                  <a:gd name="connsiteY13" fmla="*/ 607695 h 2402205"/>
                  <a:gd name="connsiteX14" fmla="*/ 1637518 w 1638880"/>
                  <a:gd name="connsiteY14" fmla="*/ 674370 h 2402205"/>
                  <a:gd name="connsiteX15" fmla="*/ 1605133 w 1638880"/>
                  <a:gd name="connsiteY15" fmla="*/ 752475 h 2402205"/>
                  <a:gd name="connsiteX16" fmla="*/ 1528933 w 1638880"/>
                  <a:gd name="connsiteY16" fmla="*/ 836295 h 2402205"/>
                  <a:gd name="connsiteX17" fmla="*/ 1427968 w 1638880"/>
                  <a:gd name="connsiteY17" fmla="*/ 897255 h 2402205"/>
                  <a:gd name="connsiteX18" fmla="*/ 1241278 w 1638880"/>
                  <a:gd name="connsiteY18" fmla="*/ 962025 h 2402205"/>
                  <a:gd name="connsiteX19" fmla="*/ 1077448 w 1638880"/>
                  <a:gd name="connsiteY19" fmla="*/ 1003935 h 2402205"/>
                  <a:gd name="connsiteX20" fmla="*/ 953623 w 1638880"/>
                  <a:gd name="connsiteY20" fmla="*/ 1055370 h 2402205"/>
                  <a:gd name="connsiteX21" fmla="*/ 896473 w 1638880"/>
                  <a:gd name="connsiteY21" fmla="*/ 1097280 h 2402205"/>
                  <a:gd name="connsiteX22" fmla="*/ 858373 w 1638880"/>
                  <a:gd name="connsiteY22" fmla="*/ 1156335 h 2402205"/>
                  <a:gd name="connsiteX23" fmla="*/ 827893 w 1638880"/>
                  <a:gd name="connsiteY23" fmla="*/ 1226820 h 2402205"/>
                  <a:gd name="connsiteX24" fmla="*/ 814558 w 1638880"/>
                  <a:gd name="connsiteY24" fmla="*/ 1285875 h 2402205"/>
                  <a:gd name="connsiteX25" fmla="*/ 806938 w 1638880"/>
                  <a:gd name="connsiteY25" fmla="*/ 1377315 h 2402205"/>
                  <a:gd name="connsiteX26" fmla="*/ 709783 w 1638880"/>
                  <a:gd name="connsiteY26" fmla="*/ 1525905 h 2402205"/>
                  <a:gd name="connsiteX27" fmla="*/ 551669 w 1638880"/>
                  <a:gd name="connsiteY27" fmla="*/ 1607820 h 2402205"/>
                  <a:gd name="connsiteX28" fmla="*/ 342119 w 1638880"/>
                  <a:gd name="connsiteY28" fmla="*/ 1699260 h 2402205"/>
                  <a:gd name="connsiteX29" fmla="*/ 216389 w 1638880"/>
                  <a:gd name="connsiteY29" fmla="*/ 1769744 h 2402205"/>
                  <a:gd name="connsiteX30" fmla="*/ 142094 w 1638880"/>
                  <a:gd name="connsiteY30" fmla="*/ 1826894 h 2402205"/>
                  <a:gd name="connsiteX31" fmla="*/ 73514 w 1638880"/>
                  <a:gd name="connsiteY31" fmla="*/ 1922144 h 2402205"/>
                  <a:gd name="connsiteX32" fmla="*/ 27794 w 1638880"/>
                  <a:gd name="connsiteY32" fmla="*/ 2019299 h 2402205"/>
                  <a:gd name="connsiteX33" fmla="*/ 1124 w 1638880"/>
                  <a:gd name="connsiteY33" fmla="*/ 2106929 h 2402205"/>
                  <a:gd name="connsiteX34" fmla="*/ 4933 w 1638880"/>
                  <a:gd name="connsiteY34" fmla="*/ 2274569 h 2402205"/>
                  <a:gd name="connsiteX35" fmla="*/ 54463 w 1638880"/>
                  <a:gd name="connsiteY35" fmla="*/ 2402205 h 24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8880" h="2402205">
                    <a:moveTo>
                      <a:pt x="593578" y="0"/>
                    </a:moveTo>
                    <a:cubicBezTo>
                      <a:pt x="605008" y="20637"/>
                      <a:pt x="616438" y="41275"/>
                      <a:pt x="633583" y="59055"/>
                    </a:cubicBezTo>
                    <a:cubicBezTo>
                      <a:pt x="650728" y="76835"/>
                      <a:pt x="668191" y="92710"/>
                      <a:pt x="696448" y="106680"/>
                    </a:cubicBezTo>
                    <a:cubicBezTo>
                      <a:pt x="724705" y="120650"/>
                      <a:pt x="771378" y="133033"/>
                      <a:pt x="803128" y="142875"/>
                    </a:cubicBezTo>
                    <a:cubicBezTo>
                      <a:pt x="834878" y="152718"/>
                      <a:pt x="846308" y="158115"/>
                      <a:pt x="886948" y="165735"/>
                    </a:cubicBezTo>
                    <a:cubicBezTo>
                      <a:pt x="927588" y="173355"/>
                      <a:pt x="1006646" y="181293"/>
                      <a:pt x="1046968" y="188595"/>
                    </a:cubicBezTo>
                    <a:cubicBezTo>
                      <a:pt x="1087290" y="195897"/>
                      <a:pt x="1101896" y="200660"/>
                      <a:pt x="1128883" y="209550"/>
                    </a:cubicBezTo>
                    <a:cubicBezTo>
                      <a:pt x="1155870" y="218440"/>
                      <a:pt x="1179683" y="225743"/>
                      <a:pt x="1208893" y="241935"/>
                    </a:cubicBezTo>
                    <a:cubicBezTo>
                      <a:pt x="1238103" y="258128"/>
                      <a:pt x="1304143" y="306705"/>
                      <a:pt x="1304143" y="306705"/>
                    </a:cubicBezTo>
                    <a:lnTo>
                      <a:pt x="1412728" y="381000"/>
                    </a:lnTo>
                    <a:cubicBezTo>
                      <a:pt x="1449875" y="407035"/>
                      <a:pt x="1499088" y="440055"/>
                      <a:pt x="1527028" y="462915"/>
                    </a:cubicBezTo>
                    <a:cubicBezTo>
                      <a:pt x="1554968" y="485775"/>
                      <a:pt x="1567668" y="504190"/>
                      <a:pt x="1580368" y="518160"/>
                    </a:cubicBezTo>
                    <a:cubicBezTo>
                      <a:pt x="1593068" y="532130"/>
                      <a:pt x="1594973" y="531812"/>
                      <a:pt x="1603228" y="546735"/>
                    </a:cubicBezTo>
                    <a:cubicBezTo>
                      <a:pt x="1611483" y="561658"/>
                      <a:pt x="1624183" y="586423"/>
                      <a:pt x="1629898" y="607695"/>
                    </a:cubicBezTo>
                    <a:cubicBezTo>
                      <a:pt x="1635613" y="628967"/>
                      <a:pt x="1641645" y="650240"/>
                      <a:pt x="1637518" y="674370"/>
                    </a:cubicBezTo>
                    <a:cubicBezTo>
                      <a:pt x="1633391" y="698500"/>
                      <a:pt x="1623230" y="725488"/>
                      <a:pt x="1605133" y="752475"/>
                    </a:cubicBezTo>
                    <a:cubicBezTo>
                      <a:pt x="1587036" y="779462"/>
                      <a:pt x="1558460" y="812165"/>
                      <a:pt x="1528933" y="836295"/>
                    </a:cubicBezTo>
                    <a:cubicBezTo>
                      <a:pt x="1499406" y="860425"/>
                      <a:pt x="1475910" y="876300"/>
                      <a:pt x="1427968" y="897255"/>
                    </a:cubicBezTo>
                    <a:cubicBezTo>
                      <a:pt x="1380026" y="918210"/>
                      <a:pt x="1299698" y="944245"/>
                      <a:pt x="1241278" y="962025"/>
                    </a:cubicBezTo>
                    <a:cubicBezTo>
                      <a:pt x="1182858" y="979805"/>
                      <a:pt x="1125391" y="988378"/>
                      <a:pt x="1077448" y="1003935"/>
                    </a:cubicBezTo>
                    <a:cubicBezTo>
                      <a:pt x="1029506" y="1019493"/>
                      <a:pt x="983785" y="1039813"/>
                      <a:pt x="953623" y="1055370"/>
                    </a:cubicBezTo>
                    <a:cubicBezTo>
                      <a:pt x="923461" y="1070927"/>
                      <a:pt x="912348" y="1080453"/>
                      <a:pt x="896473" y="1097280"/>
                    </a:cubicBezTo>
                    <a:cubicBezTo>
                      <a:pt x="880598" y="1114107"/>
                      <a:pt x="869803" y="1134745"/>
                      <a:pt x="858373" y="1156335"/>
                    </a:cubicBezTo>
                    <a:cubicBezTo>
                      <a:pt x="846943" y="1177925"/>
                      <a:pt x="835195" y="1205230"/>
                      <a:pt x="827893" y="1226820"/>
                    </a:cubicBezTo>
                    <a:cubicBezTo>
                      <a:pt x="820591" y="1248410"/>
                      <a:pt x="818050" y="1260793"/>
                      <a:pt x="814558" y="1285875"/>
                    </a:cubicBezTo>
                    <a:cubicBezTo>
                      <a:pt x="811066" y="1310957"/>
                      <a:pt x="824400" y="1337310"/>
                      <a:pt x="806938" y="1377315"/>
                    </a:cubicBezTo>
                    <a:cubicBezTo>
                      <a:pt x="789476" y="1417320"/>
                      <a:pt x="771378" y="1484948"/>
                      <a:pt x="709783" y="1525905"/>
                    </a:cubicBezTo>
                    <a:cubicBezTo>
                      <a:pt x="648188" y="1566862"/>
                      <a:pt x="614216" y="1575118"/>
                      <a:pt x="551669" y="1607820"/>
                    </a:cubicBezTo>
                    <a:lnTo>
                      <a:pt x="342119" y="1699260"/>
                    </a:lnTo>
                    <a:lnTo>
                      <a:pt x="216389" y="1769744"/>
                    </a:lnTo>
                    <a:lnTo>
                      <a:pt x="142094" y="1826894"/>
                    </a:lnTo>
                    <a:lnTo>
                      <a:pt x="73514" y="1922144"/>
                    </a:lnTo>
                    <a:lnTo>
                      <a:pt x="27794" y="2019299"/>
                    </a:lnTo>
                    <a:lnTo>
                      <a:pt x="1124" y="2106929"/>
                    </a:lnTo>
                    <a:cubicBezTo>
                      <a:pt x="2076" y="2147251"/>
                      <a:pt x="-3957" y="2225356"/>
                      <a:pt x="4933" y="2274569"/>
                    </a:cubicBezTo>
                    <a:cubicBezTo>
                      <a:pt x="13823" y="2323782"/>
                      <a:pt x="50971" y="2378710"/>
                      <a:pt x="54463" y="2402205"/>
                    </a:cubicBezTo>
                  </a:path>
                </a:pathLst>
              </a:custGeom>
              <a:noFill/>
              <a:ln w="9525">
                <a:solidFill>
                  <a:srgbClr val="EA7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2" name="Puolivapaa piirto 11"/>
            <p:cNvSpPr/>
            <p:nvPr/>
          </p:nvSpPr>
          <p:spPr>
            <a:xfrm>
              <a:off x="3798570" y="3810"/>
              <a:ext cx="3025140" cy="1715505"/>
            </a:xfrm>
            <a:custGeom>
              <a:avLst/>
              <a:gdLst>
                <a:gd name="connsiteX0" fmla="*/ 0 w 3025140"/>
                <a:gd name="connsiteY0" fmla="*/ 1905 h 1715505"/>
                <a:gd name="connsiteX1" fmla="*/ 188595 w 3025140"/>
                <a:gd name="connsiteY1" fmla="*/ 238125 h 1715505"/>
                <a:gd name="connsiteX2" fmla="*/ 424815 w 3025140"/>
                <a:gd name="connsiteY2" fmla="*/ 449580 h 1715505"/>
                <a:gd name="connsiteX3" fmla="*/ 725805 w 3025140"/>
                <a:gd name="connsiteY3" fmla="*/ 659130 h 1715505"/>
                <a:gd name="connsiteX4" fmla="*/ 1057275 w 3025140"/>
                <a:gd name="connsiteY4" fmla="*/ 885825 h 1715505"/>
                <a:gd name="connsiteX5" fmla="*/ 1238250 w 3025140"/>
                <a:gd name="connsiteY5" fmla="*/ 1028700 h 1715505"/>
                <a:gd name="connsiteX6" fmla="*/ 1293495 w 3025140"/>
                <a:gd name="connsiteY6" fmla="*/ 1080135 h 1715505"/>
                <a:gd name="connsiteX7" fmla="*/ 1428750 w 3025140"/>
                <a:gd name="connsiteY7" fmla="*/ 1221105 h 1715505"/>
                <a:gd name="connsiteX8" fmla="*/ 1634490 w 3025140"/>
                <a:gd name="connsiteY8" fmla="*/ 1403985 h 1715505"/>
                <a:gd name="connsiteX9" fmla="*/ 1847850 w 3025140"/>
                <a:gd name="connsiteY9" fmla="*/ 1562100 h 1715505"/>
                <a:gd name="connsiteX10" fmla="*/ 2103120 w 3025140"/>
                <a:gd name="connsiteY10" fmla="*/ 1680210 h 1715505"/>
                <a:gd name="connsiteX11" fmla="*/ 2266950 w 3025140"/>
                <a:gd name="connsiteY11" fmla="*/ 1708785 h 1715505"/>
                <a:gd name="connsiteX12" fmla="*/ 2425065 w 3025140"/>
                <a:gd name="connsiteY12" fmla="*/ 1704975 h 1715505"/>
                <a:gd name="connsiteX13" fmla="*/ 2663190 w 3025140"/>
                <a:gd name="connsiteY13" fmla="*/ 1598295 h 1715505"/>
                <a:gd name="connsiteX14" fmla="*/ 2792730 w 3025140"/>
                <a:gd name="connsiteY14" fmla="*/ 1478280 h 1715505"/>
                <a:gd name="connsiteX15" fmla="*/ 2893695 w 3025140"/>
                <a:gd name="connsiteY15" fmla="*/ 1327785 h 1715505"/>
                <a:gd name="connsiteX16" fmla="*/ 2964180 w 3025140"/>
                <a:gd name="connsiteY16" fmla="*/ 1141095 h 1715505"/>
                <a:gd name="connsiteX17" fmla="*/ 3009900 w 3025140"/>
                <a:gd name="connsiteY17" fmla="*/ 906780 h 1715505"/>
                <a:gd name="connsiteX18" fmla="*/ 3025140 w 3025140"/>
                <a:gd name="connsiteY18" fmla="*/ 603885 h 1715505"/>
                <a:gd name="connsiteX19" fmla="*/ 3009900 w 3025140"/>
                <a:gd name="connsiteY19" fmla="*/ 276225 h 1715505"/>
                <a:gd name="connsiteX20" fmla="*/ 2988945 w 3025140"/>
                <a:gd name="connsiteY20" fmla="*/ 0 h 171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25140" h="1715505">
                  <a:moveTo>
                    <a:pt x="0" y="1905"/>
                  </a:moveTo>
                  <a:cubicBezTo>
                    <a:pt x="58896" y="82709"/>
                    <a:pt x="117793" y="163513"/>
                    <a:pt x="188595" y="238125"/>
                  </a:cubicBezTo>
                  <a:cubicBezTo>
                    <a:pt x="259397" y="312737"/>
                    <a:pt x="335280" y="379413"/>
                    <a:pt x="424815" y="449580"/>
                  </a:cubicBezTo>
                  <a:cubicBezTo>
                    <a:pt x="514350" y="519747"/>
                    <a:pt x="725805" y="659130"/>
                    <a:pt x="725805" y="659130"/>
                  </a:cubicBezTo>
                  <a:cubicBezTo>
                    <a:pt x="831215" y="731837"/>
                    <a:pt x="971868" y="824230"/>
                    <a:pt x="1057275" y="885825"/>
                  </a:cubicBezTo>
                  <a:cubicBezTo>
                    <a:pt x="1142682" y="947420"/>
                    <a:pt x="1198880" y="996315"/>
                    <a:pt x="1238250" y="1028700"/>
                  </a:cubicBezTo>
                  <a:cubicBezTo>
                    <a:pt x="1277620" y="1061085"/>
                    <a:pt x="1261745" y="1048068"/>
                    <a:pt x="1293495" y="1080135"/>
                  </a:cubicBezTo>
                  <a:cubicBezTo>
                    <a:pt x="1325245" y="1112202"/>
                    <a:pt x="1371918" y="1167130"/>
                    <a:pt x="1428750" y="1221105"/>
                  </a:cubicBezTo>
                  <a:cubicBezTo>
                    <a:pt x="1485583" y="1275080"/>
                    <a:pt x="1564640" y="1347153"/>
                    <a:pt x="1634490" y="1403985"/>
                  </a:cubicBezTo>
                  <a:cubicBezTo>
                    <a:pt x="1704340" y="1460817"/>
                    <a:pt x="1769745" y="1516063"/>
                    <a:pt x="1847850" y="1562100"/>
                  </a:cubicBezTo>
                  <a:cubicBezTo>
                    <a:pt x="1925955" y="1608138"/>
                    <a:pt x="2033270" y="1655762"/>
                    <a:pt x="2103120" y="1680210"/>
                  </a:cubicBezTo>
                  <a:cubicBezTo>
                    <a:pt x="2172970" y="1704658"/>
                    <a:pt x="2213293" y="1704658"/>
                    <a:pt x="2266950" y="1708785"/>
                  </a:cubicBezTo>
                  <a:cubicBezTo>
                    <a:pt x="2320607" y="1712912"/>
                    <a:pt x="2359025" y="1723390"/>
                    <a:pt x="2425065" y="1704975"/>
                  </a:cubicBezTo>
                  <a:cubicBezTo>
                    <a:pt x="2491105" y="1686560"/>
                    <a:pt x="2601913" y="1636078"/>
                    <a:pt x="2663190" y="1598295"/>
                  </a:cubicBezTo>
                  <a:cubicBezTo>
                    <a:pt x="2724468" y="1560513"/>
                    <a:pt x="2754313" y="1523365"/>
                    <a:pt x="2792730" y="1478280"/>
                  </a:cubicBezTo>
                  <a:cubicBezTo>
                    <a:pt x="2831148" y="1433195"/>
                    <a:pt x="2865120" y="1383982"/>
                    <a:pt x="2893695" y="1327785"/>
                  </a:cubicBezTo>
                  <a:cubicBezTo>
                    <a:pt x="2922270" y="1271588"/>
                    <a:pt x="2944813" y="1211262"/>
                    <a:pt x="2964180" y="1141095"/>
                  </a:cubicBezTo>
                  <a:cubicBezTo>
                    <a:pt x="2983547" y="1070928"/>
                    <a:pt x="2999740" y="996315"/>
                    <a:pt x="3009900" y="906780"/>
                  </a:cubicBezTo>
                  <a:cubicBezTo>
                    <a:pt x="3020060" y="817245"/>
                    <a:pt x="3025140" y="708977"/>
                    <a:pt x="3025140" y="603885"/>
                  </a:cubicBezTo>
                  <a:cubicBezTo>
                    <a:pt x="3025140" y="498793"/>
                    <a:pt x="3015933" y="376873"/>
                    <a:pt x="3009900" y="276225"/>
                  </a:cubicBezTo>
                  <a:cubicBezTo>
                    <a:pt x="3003868" y="175578"/>
                    <a:pt x="2996406" y="87789"/>
                    <a:pt x="2988945" y="0"/>
                  </a:cubicBezTo>
                </a:path>
              </a:pathLst>
            </a:custGeom>
            <a:noFill/>
            <a:ln w="9525">
              <a:solidFill>
                <a:srgbClr val="EA7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on paikkamerkki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userDrawn="1">
            <p:ph type="dt" sz="half" idx="2"/>
          </p:nvPr>
        </p:nvSpPr>
        <p:spPr>
          <a:xfrm>
            <a:off x="838200" y="6502400"/>
            <a:ext cx="2743200" cy="219075"/>
          </a:xfrm>
          <a:prstGeom prst="rect">
            <a:avLst/>
          </a:prstGeom>
        </p:spPr>
        <p:txBody>
          <a:bodyPr vert="horz" lIns="91440" tIns="45720" rIns="91440" bIns="45720" rtlCol="0" anchor="ctr"/>
          <a:lstStyle>
            <a:lvl1pPr algn="l">
              <a:defRPr sz="1200">
                <a:solidFill>
                  <a:schemeClr val="tx1"/>
                </a:solidFill>
              </a:defRPr>
            </a:lvl1pPr>
          </a:lstStyle>
          <a:p>
            <a:fld id="{7EC4B043-F5F1-427E-9B64-385ABD15C270}" type="datetimeFigureOut">
              <a:rPr lang="fi-FI" smtClean="0"/>
              <a:pPr/>
              <a:t>24.3.2021</a:t>
            </a:fld>
            <a:endParaRPr lang="fi-FI"/>
          </a:p>
        </p:txBody>
      </p:sp>
      <p:sp>
        <p:nvSpPr>
          <p:cNvPr id="5" name="Alatunnisteen paikkamerkki 4"/>
          <p:cNvSpPr>
            <a:spLocks noGrp="1"/>
          </p:cNvSpPr>
          <p:nvPr userDrawn="1">
            <p:ph type="ftr" sz="quarter" idx="3"/>
          </p:nvPr>
        </p:nvSpPr>
        <p:spPr>
          <a:xfrm>
            <a:off x="4038600" y="6502400"/>
            <a:ext cx="4114800" cy="219075"/>
          </a:xfrm>
          <a:prstGeom prst="rect">
            <a:avLst/>
          </a:prstGeom>
        </p:spPr>
        <p:txBody>
          <a:bodyPr vert="horz" lIns="91440" tIns="45720" rIns="91440" bIns="45720" rtlCol="0" anchor="ctr"/>
          <a:lstStyle>
            <a:lvl1pPr algn="ctr">
              <a:defRPr sz="1200">
                <a:solidFill>
                  <a:schemeClr val="tx1"/>
                </a:solidFill>
              </a:defRPr>
            </a:lvl1pPr>
          </a:lstStyle>
          <a:p>
            <a:endParaRPr lang="fi-FI"/>
          </a:p>
        </p:txBody>
      </p:sp>
      <p:sp>
        <p:nvSpPr>
          <p:cNvPr id="6" name="Dian numeron paikkamerkki 5"/>
          <p:cNvSpPr>
            <a:spLocks noGrp="1"/>
          </p:cNvSpPr>
          <p:nvPr userDrawn="1">
            <p:ph type="sldNum" sz="quarter" idx="4"/>
          </p:nvPr>
        </p:nvSpPr>
        <p:spPr>
          <a:xfrm>
            <a:off x="8610600" y="6502400"/>
            <a:ext cx="2743200" cy="219075"/>
          </a:xfrm>
          <a:prstGeom prst="rect">
            <a:avLst/>
          </a:prstGeom>
        </p:spPr>
        <p:txBody>
          <a:bodyPr vert="horz" lIns="91440" tIns="45720" rIns="91440" bIns="45720" rtlCol="0" anchor="ctr"/>
          <a:lstStyle>
            <a:lvl1pPr algn="r">
              <a:defRPr sz="1200">
                <a:solidFill>
                  <a:schemeClr val="tx1"/>
                </a:solidFill>
              </a:defRPr>
            </a:lvl1pPr>
          </a:lstStyle>
          <a:p>
            <a:fld id="{2AE57F97-EFE8-4168-A3EC-5BFC93D3FB5A}" type="slidenum">
              <a:rPr lang="fi-FI" smtClean="0"/>
              <a:pPr/>
              <a:t>‹#›</a:t>
            </a:fld>
            <a:endParaRPr lang="fi-FI"/>
          </a:p>
        </p:txBody>
      </p:sp>
      <p:pic>
        <p:nvPicPr>
          <p:cNvPr id="17" name="Kuva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64788" y="6441596"/>
            <a:ext cx="1227137" cy="296077"/>
          </a:xfrm>
          <a:prstGeom prst="rect">
            <a:avLst/>
          </a:prstGeom>
        </p:spPr>
      </p:pic>
      <p:sp>
        <p:nvSpPr>
          <p:cNvPr id="41" name="Suorakulmio 40"/>
          <p:cNvSpPr/>
          <p:nvPr userDrawn="1"/>
        </p:nvSpPr>
        <p:spPr>
          <a:xfrm>
            <a:off x="-711200" y="584200"/>
            <a:ext cx="709912" cy="638386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Suorakulmio 41"/>
          <p:cNvSpPr/>
          <p:nvPr userDrawn="1"/>
        </p:nvSpPr>
        <p:spPr>
          <a:xfrm rot="5400000">
            <a:off x="813617" y="5927424"/>
            <a:ext cx="756000" cy="262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61628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9" r:id="rId5"/>
    <p:sldLayoutId id="2147483660" r:id="rId6"/>
    <p:sldLayoutId id="2147483652" r:id="rId7"/>
    <p:sldLayoutId id="2147483653" r:id="rId8"/>
    <p:sldLayoutId id="2147483654" r:id="rId9"/>
    <p:sldLayoutId id="2147483655" r:id="rId10"/>
    <p:sldLayoutId id="2147483662"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surunauha.net/" TargetMode="External"/><Relationship Id="rId3" Type="http://schemas.openxmlformats.org/officeDocument/2006/relationships/hyperlink" Target="http://www.mielenterveystalo.fi/" TargetMode="External"/><Relationship Id="rId7" Type="http://schemas.openxmlformats.org/officeDocument/2006/relationships/hyperlink" Target="http://www.kapy.fi/" TargetMode="External"/><Relationship Id="rId2" Type="http://schemas.openxmlformats.org/officeDocument/2006/relationships/hyperlink" Target="http://www.oivamieli.fi/" TargetMode="External"/><Relationship Id="rId1" Type="http://schemas.openxmlformats.org/officeDocument/2006/relationships/slideLayout" Target="../slideLayouts/slideLayout2.xml"/><Relationship Id="rId6" Type="http://schemas.openxmlformats.org/officeDocument/2006/relationships/hyperlink" Target="http://huoma.fi/" TargetMode="External"/><Relationship Id="rId11" Type="http://schemas.openxmlformats.org/officeDocument/2006/relationships/hyperlink" Target="https://evl.fi/" TargetMode="External"/><Relationship Id="rId5" Type="http://schemas.openxmlformats.org/officeDocument/2006/relationships/hyperlink" Target="http://www.nettitukinainen.fi/" TargetMode="External"/><Relationship Id="rId10" Type="http://schemas.openxmlformats.org/officeDocument/2006/relationships/hyperlink" Target="http://www.syopajarjestot.fi/" TargetMode="External"/><Relationship Id="rId4" Type="http://schemas.openxmlformats.org/officeDocument/2006/relationships/hyperlink" Target="http://www.hotus.fi/" TargetMode="External"/><Relationship Id="rId9" Type="http://schemas.openxmlformats.org/officeDocument/2006/relationships/hyperlink" Target="https://www.surevankohtaaminen.f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470" y="1550444"/>
            <a:ext cx="10585450" cy="1658937"/>
          </a:xfrm>
        </p:spPr>
        <p:txBody>
          <a:bodyPr/>
          <a:lstStyle/>
          <a:p>
            <a:r>
              <a:rPr lang="en-GB" dirty="0" err="1"/>
              <a:t>Kymenlaakson</a:t>
            </a:r>
            <a:r>
              <a:rPr lang="en-GB" dirty="0"/>
              <a:t> </a:t>
            </a:r>
            <a:br>
              <a:rPr lang="en-GB" dirty="0"/>
            </a:br>
            <a:r>
              <a:rPr lang="en-GB" dirty="0" err="1"/>
              <a:t>sosiaali</a:t>
            </a:r>
            <a:r>
              <a:rPr lang="en-GB" dirty="0"/>
              <a:t>- </a:t>
            </a:r>
            <a:r>
              <a:rPr lang="en-GB" dirty="0" err="1"/>
              <a:t>ja</a:t>
            </a:r>
            <a:r>
              <a:rPr lang="en-GB" dirty="0"/>
              <a:t> </a:t>
            </a:r>
            <a:r>
              <a:rPr lang="en-GB" dirty="0" err="1"/>
              <a:t>kriisipäivystys</a:t>
            </a:r>
            <a:r>
              <a:rPr lang="en-GB" dirty="0"/>
              <a:t> 24/7</a:t>
            </a:r>
          </a:p>
        </p:txBody>
      </p:sp>
      <p:pic>
        <p:nvPicPr>
          <p:cNvPr id="3" name="Picture 11" descr="http://img.mtv3.fi/mn_kuvat/mtv3/uutiset/talous/grafiikat/symboligrafiikat/3593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69" y="3404870"/>
            <a:ext cx="2318683" cy="17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4.bp.blogspot.com/_NqUFpSf1xew/SsDgCXNwenI/AAAAAAAAAAk/l0-7-ABVn7g/s400/poliisit28.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893" y="3404870"/>
            <a:ext cx="2202634" cy="17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03_palom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268" y="3404870"/>
            <a:ext cx="2316454" cy="17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iruutu 8"/>
          <p:cNvSpPr txBox="1"/>
          <p:nvPr/>
        </p:nvSpPr>
        <p:spPr>
          <a:xfrm>
            <a:off x="733469" y="5751576"/>
            <a:ext cx="6428232" cy="646331"/>
          </a:xfrm>
          <a:prstGeom prst="rect">
            <a:avLst/>
          </a:prstGeom>
          <a:noFill/>
        </p:spPr>
        <p:txBody>
          <a:bodyPr wrap="square" rtlCol="0">
            <a:spAutoFit/>
          </a:bodyPr>
          <a:lstStyle/>
          <a:p>
            <a:r>
              <a:rPr lang="fi-FI" dirty="0"/>
              <a:t>T</a:t>
            </a:r>
            <a:endParaRPr lang="fi-FI" dirty="0">
              <a:solidFill>
                <a:schemeClr val="bg1"/>
              </a:solidFill>
            </a:endParaRPr>
          </a:p>
          <a:p>
            <a:r>
              <a:rPr lang="fi-FI" dirty="0">
                <a:solidFill>
                  <a:schemeClr val="bg1"/>
                </a:solidFill>
              </a:rPr>
              <a:t>   Marja-Liisa Mankki, sosiaaliohjaaja, kriisityöntekijä, Kouvola </a:t>
            </a:r>
            <a:endParaRPr lang="fi-FI" dirty="0"/>
          </a:p>
        </p:txBody>
      </p:sp>
    </p:spTree>
    <p:extLst>
      <p:ext uri="{BB962C8B-B14F-4D97-AF65-F5344CB8AC3E}">
        <p14:creationId xmlns:p14="http://schemas.microsoft.com/office/powerpoint/2010/main" val="321961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solidFill>
            <a:srgbClr val="93D5D4"/>
          </a:solidFill>
        </p:spPr>
        <p:txBody>
          <a:bodyPr>
            <a:normAutofit/>
          </a:bodyPr>
          <a:lstStyle/>
          <a:p>
            <a:r>
              <a:rPr lang="fi-FI" sz="4000" dirty="0"/>
              <a:t>Vanhuspalvelulaki 25§</a:t>
            </a:r>
          </a:p>
        </p:txBody>
      </p:sp>
      <p:sp>
        <p:nvSpPr>
          <p:cNvPr id="3" name="Sisällön paikkamerkki 2"/>
          <p:cNvSpPr>
            <a:spLocks noGrp="1"/>
          </p:cNvSpPr>
          <p:nvPr>
            <p:ph idx="1"/>
          </p:nvPr>
        </p:nvSpPr>
        <p:spPr/>
        <p:txBody>
          <a:bodyPr>
            <a:normAutofit fontScale="77500" lnSpcReduction="20000"/>
          </a:bodyPr>
          <a:lstStyle/>
          <a:p>
            <a:pPr marL="0" indent="0">
              <a:buNone/>
            </a:pPr>
            <a:r>
              <a:rPr lang="fi-FI" sz="2900" dirty="0"/>
              <a:t>Terveydenhuollon ammattilaisen on </a:t>
            </a:r>
            <a:r>
              <a:rPr lang="fi-FI" sz="2900" b="1" dirty="0"/>
              <a:t>ilmoitettava sosiaalihuollon tarpeessa </a:t>
            </a:r>
            <a:r>
              <a:rPr lang="fi-FI" sz="2900" dirty="0"/>
              <a:t>olevasta iäkkäästä (yli 65v.) henkilöstä viipymättä sosiaalitoimeen, jotta sosiaaliviranomainen voi tehdä hänelle palvelutarpeenarvion.</a:t>
            </a:r>
          </a:p>
          <a:p>
            <a:pPr marL="457200" indent="-457200">
              <a:buAutoNum type="arabicPeriod"/>
            </a:pPr>
            <a:r>
              <a:rPr lang="fi-FI" dirty="0"/>
              <a:t>pyydetään suostumus </a:t>
            </a:r>
          </a:p>
          <a:p>
            <a:pPr marL="457200" indent="-457200">
              <a:buAutoNum type="arabicPeriod"/>
            </a:pPr>
            <a:r>
              <a:rPr lang="fi-FI" dirty="0"/>
              <a:t>salassapitosäännösten estämättä, jos hän on ilmeisen kykenemätön vastaamaan omasta huolenpidostaan, terveydestään tai turvallisuudestaan.  </a:t>
            </a:r>
          </a:p>
          <a:p>
            <a:pPr marL="0" indent="0">
              <a:buNone/>
            </a:pPr>
            <a:endParaRPr lang="fi-FI" sz="2600" dirty="0"/>
          </a:p>
          <a:p>
            <a:pPr marL="0" indent="0">
              <a:buNone/>
            </a:pPr>
            <a:r>
              <a:rPr lang="fi-FI" sz="2600" dirty="0"/>
              <a:t>Jos herää huoli vanhuksen:</a:t>
            </a:r>
          </a:p>
          <a:p>
            <a:pPr>
              <a:buFontTx/>
              <a:buChar char="-"/>
            </a:pPr>
            <a:r>
              <a:rPr lang="fi-FI" sz="2600" dirty="0"/>
              <a:t>kotona pärjäämisestä (esimerkiksi koti epäsiisti, ei pääse kauppaan)</a:t>
            </a:r>
          </a:p>
          <a:p>
            <a:pPr>
              <a:buFontTx/>
              <a:buChar char="-"/>
            </a:pPr>
            <a:r>
              <a:rPr lang="fi-FI" sz="2600" dirty="0"/>
              <a:t>ulkoisesta olemuksesta (peseytymätön, likaiset vaatteet)</a:t>
            </a:r>
          </a:p>
          <a:p>
            <a:pPr>
              <a:buFontTx/>
              <a:buChar char="-"/>
            </a:pPr>
            <a:r>
              <a:rPr lang="fi-FI" sz="2600" dirty="0"/>
              <a:t>käyttäytymisestä (liikkuu ilman ulkovaatteita kylmällä, harhailee)</a:t>
            </a:r>
          </a:p>
          <a:p>
            <a:pPr>
              <a:buFontTx/>
              <a:buChar char="-"/>
            </a:pPr>
            <a:r>
              <a:rPr lang="fi-FI" sz="2600" dirty="0"/>
              <a:t>puheista (muistamattomuus, harhaisuus)</a:t>
            </a:r>
          </a:p>
          <a:p>
            <a:pPr>
              <a:buFontTx/>
              <a:buChar char="-"/>
            </a:pPr>
            <a:r>
              <a:rPr lang="fi-FI" sz="2600" dirty="0"/>
              <a:t>herää huoli kotiin jäävän puolison pärjäämisestä /omaiset ilmaisevat huolen vanhuksesta</a:t>
            </a:r>
          </a:p>
          <a:p>
            <a:pPr>
              <a:buFontTx/>
              <a:buChar char="-"/>
            </a:pPr>
            <a:endParaRPr lang="fi-FI" dirty="0"/>
          </a:p>
          <a:p>
            <a:pPr marL="514350" indent="-514350">
              <a:buFont typeface="+mj-lt"/>
              <a:buAutoNum type="arabicPeriod"/>
            </a:pPr>
            <a:endParaRPr lang="fi-FI" dirty="0"/>
          </a:p>
        </p:txBody>
      </p:sp>
    </p:spTree>
    <p:extLst>
      <p:ext uri="{BB962C8B-B14F-4D97-AF65-F5344CB8AC3E}">
        <p14:creationId xmlns:p14="http://schemas.microsoft.com/office/powerpoint/2010/main" val="191577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1825625"/>
            <a:ext cx="10515600" cy="4479381"/>
          </a:xfrm>
        </p:spPr>
        <p:txBody>
          <a:bodyPr>
            <a:normAutofit fontScale="62500" lnSpcReduction="20000"/>
          </a:bodyPr>
          <a:lstStyle/>
          <a:p>
            <a:pPr marL="0" indent="0">
              <a:buNone/>
              <a:defRPr/>
            </a:pPr>
            <a:r>
              <a:rPr lang="fi-FI" sz="2600" b="1" dirty="0">
                <a:latin typeface="Arial" charset="0"/>
              </a:rPr>
              <a:t>Lastensuojelulain 25§ mukaan </a:t>
            </a:r>
            <a:r>
              <a:rPr lang="fi-FI" sz="2600" dirty="0">
                <a:latin typeface="Arial" charset="0"/>
              </a:rPr>
              <a:t>myös</a:t>
            </a:r>
            <a:r>
              <a:rPr lang="fi-FI" sz="2600" b="1" dirty="0">
                <a:latin typeface="Arial" charset="0"/>
              </a:rPr>
              <a:t> </a:t>
            </a:r>
            <a:r>
              <a:rPr lang="fi-FI" sz="2600" dirty="0">
                <a:latin typeface="Arial" charset="0"/>
              </a:rPr>
              <a:t>terveydenhuollon ammattihenkilöt ovat velvollisia salassapitosäännösten estämättä ilmoittamaan viipymättä sosiaalitoimeen, kun he ovat tehtävässään saaneet tietää lapsesta ja </a:t>
            </a:r>
            <a:r>
              <a:rPr lang="fi-FI" sz="2600" u="sng" dirty="0">
                <a:latin typeface="Arial" charset="0"/>
              </a:rPr>
              <a:t>herää huoli </a:t>
            </a:r>
            <a:r>
              <a:rPr lang="fi-FI" sz="2600" dirty="0">
                <a:latin typeface="Arial" charset="0"/>
              </a:rPr>
              <a:t>lapsen</a:t>
            </a:r>
          </a:p>
          <a:p>
            <a:pPr>
              <a:buFontTx/>
              <a:buChar char="-"/>
              <a:defRPr/>
            </a:pPr>
            <a:r>
              <a:rPr lang="fi-FI" sz="2600" dirty="0">
                <a:solidFill>
                  <a:srgbClr val="0B458F"/>
                </a:solidFill>
                <a:latin typeface="Arial" charset="0"/>
              </a:rPr>
              <a:t>Omasta käyttäytymisestä (esim. lapsen humalatila, karkailu)</a:t>
            </a:r>
          </a:p>
          <a:p>
            <a:pPr>
              <a:buFontTx/>
              <a:buChar char="-"/>
              <a:defRPr/>
            </a:pPr>
            <a:r>
              <a:rPr lang="fi-FI" sz="2600" dirty="0">
                <a:solidFill>
                  <a:srgbClr val="0B458F"/>
                </a:solidFill>
                <a:latin typeface="Arial" charset="0"/>
              </a:rPr>
              <a:t>Kehitystä vaarantavista olosuhteista (vanhempien humalatila, perheväkivalta)</a:t>
            </a:r>
          </a:p>
          <a:p>
            <a:pPr>
              <a:buFontTx/>
              <a:buChar char="-"/>
              <a:defRPr/>
            </a:pPr>
            <a:r>
              <a:rPr lang="fi-FI" sz="2600" dirty="0">
                <a:solidFill>
                  <a:srgbClr val="0B458F"/>
                </a:solidFill>
                <a:latin typeface="Arial" charset="0"/>
              </a:rPr>
              <a:t>Hoidon ja huolenpidon tarpeesta (vanhemman psyykkinen sairaus, vanhemman uupumus, keinottomuus)</a:t>
            </a:r>
            <a:endParaRPr lang="fi-FI" sz="2600" dirty="0">
              <a:solidFill>
                <a:srgbClr val="0B458F"/>
              </a:solidFill>
            </a:endParaRPr>
          </a:p>
          <a:p>
            <a:pPr>
              <a:buFontTx/>
              <a:buChar char="-"/>
              <a:defRPr/>
            </a:pPr>
            <a:r>
              <a:rPr lang="fi-FI" sz="2600" dirty="0">
                <a:solidFill>
                  <a:srgbClr val="0B458F"/>
                </a:solidFill>
                <a:latin typeface="Arial" charset="0"/>
              </a:rPr>
              <a:t>Turvallisuudesta/väkivallasta (lapsen kertomus tukistamisesta/lyömisestä)</a:t>
            </a:r>
          </a:p>
          <a:p>
            <a:pPr marL="0" indent="0">
              <a:buNone/>
              <a:defRPr/>
            </a:pPr>
            <a:endParaRPr lang="fi-FI" sz="2600" dirty="0">
              <a:solidFill>
                <a:srgbClr val="0B458F"/>
              </a:solidFill>
              <a:latin typeface="Arial" charset="0"/>
            </a:endParaRPr>
          </a:p>
          <a:p>
            <a:pPr>
              <a:defRPr/>
            </a:pPr>
            <a:r>
              <a:rPr lang="fi-FI" sz="2600" dirty="0">
                <a:solidFill>
                  <a:srgbClr val="0B458F"/>
                </a:solidFill>
                <a:latin typeface="Arial" charset="0"/>
              </a:rPr>
              <a:t>Lastensuojeluilmoitus mieluiten kirjallisena, jotta tieto ei muutu</a:t>
            </a:r>
          </a:p>
          <a:p>
            <a:pPr>
              <a:defRPr/>
            </a:pPr>
            <a:r>
              <a:rPr lang="fi-FI" sz="2600" dirty="0">
                <a:solidFill>
                  <a:srgbClr val="0B458F"/>
                </a:solidFill>
                <a:latin typeface="Arial" charset="0"/>
              </a:rPr>
              <a:t>Päivystyksessä </a:t>
            </a:r>
            <a:r>
              <a:rPr lang="fi-FI" sz="2600" dirty="0" err="1">
                <a:solidFill>
                  <a:srgbClr val="0B458F"/>
                </a:solidFill>
                <a:latin typeface="Arial" charset="0"/>
              </a:rPr>
              <a:t>ls</a:t>
            </a:r>
            <a:r>
              <a:rPr lang="fi-FI" sz="2600" dirty="0">
                <a:solidFill>
                  <a:srgbClr val="0B458F"/>
                </a:solidFill>
                <a:latin typeface="Arial" charset="0"/>
              </a:rPr>
              <a:t>-ilmoituksen voi jättää </a:t>
            </a:r>
            <a:r>
              <a:rPr lang="fi-FI" sz="2600" dirty="0" err="1">
                <a:solidFill>
                  <a:srgbClr val="0B458F"/>
                </a:solidFill>
                <a:latin typeface="Arial" charset="0"/>
              </a:rPr>
              <a:t>sosiaali</a:t>
            </a:r>
            <a:r>
              <a:rPr lang="fi-FI" sz="2600" dirty="0">
                <a:solidFill>
                  <a:srgbClr val="0B458F"/>
                </a:solidFill>
                <a:latin typeface="Arial" charset="0"/>
              </a:rPr>
              <a:t>- ja kriisipäivystykseen</a:t>
            </a:r>
          </a:p>
          <a:p>
            <a:pPr>
              <a:defRPr/>
            </a:pPr>
            <a:r>
              <a:rPr lang="fi-FI" sz="2600" b="1" dirty="0">
                <a:solidFill>
                  <a:srgbClr val="0B458F"/>
                </a:solidFill>
                <a:latin typeface="Arial" charset="0"/>
              </a:rPr>
              <a:t>Kiireellisessä tapauksessa yhteys sosiaalipäivystäjään </a:t>
            </a:r>
            <a:r>
              <a:rPr lang="fi-FI" sz="2600" dirty="0">
                <a:solidFill>
                  <a:srgbClr val="0B458F"/>
                </a:solidFill>
                <a:latin typeface="Arial" charset="0"/>
              </a:rPr>
              <a:t>(lapsen jääminen ilman huoltajaa, väkivallan uhka)</a:t>
            </a:r>
          </a:p>
          <a:p>
            <a:pPr fontAlgn="base">
              <a:buFont typeface="Wingdings" panose="05000000000000000000" pitchFamily="2" charset="2"/>
              <a:buChar char="Ø"/>
            </a:pPr>
            <a:r>
              <a:rPr lang="fi-FI" sz="2600" dirty="0">
                <a:solidFill>
                  <a:srgbClr val="0B458F"/>
                </a:solidFill>
                <a:latin typeface="Arial" charset="0"/>
              </a:rPr>
              <a:t>Lapsen pahoinpitelystä ja seksuaalirikosepäilystä myös tutkintapyyntö poliisille</a:t>
            </a:r>
          </a:p>
          <a:p>
            <a:pPr marL="0" indent="0" fontAlgn="base">
              <a:buNone/>
            </a:pPr>
            <a:endParaRPr lang="fi-FI" sz="2600" b="1" dirty="0">
              <a:solidFill>
                <a:srgbClr val="0B458F"/>
              </a:solidFill>
              <a:latin typeface="inherit"/>
            </a:endParaRPr>
          </a:p>
          <a:p>
            <a:pPr marL="0" indent="0" fontAlgn="base">
              <a:buNone/>
            </a:pPr>
            <a:r>
              <a:rPr lang="fi-FI" sz="2600" b="1" dirty="0">
                <a:solidFill>
                  <a:srgbClr val="0B458F"/>
                </a:solidFill>
                <a:latin typeface="inherit"/>
              </a:rPr>
              <a:t>Lastensuojelulaki 25c§: </a:t>
            </a:r>
            <a:r>
              <a:rPr lang="fi-FI" sz="2600" b="1" dirty="0">
                <a:solidFill>
                  <a:srgbClr val="0B458F"/>
                </a:solidFill>
                <a:latin typeface="IntervalSansProSemiBold"/>
              </a:rPr>
              <a:t>Ennakollinen lastensuojeluilmoitus</a:t>
            </a:r>
          </a:p>
          <a:p>
            <a:pPr fontAlgn="base">
              <a:buFontTx/>
              <a:buChar char="-"/>
            </a:pPr>
            <a:r>
              <a:rPr lang="fi-FI" sz="2600" dirty="0">
                <a:solidFill>
                  <a:srgbClr val="0B458F"/>
                </a:solidFill>
                <a:latin typeface="IntervalSansProRegular"/>
              </a:rPr>
              <a:t>Ennen lapsen syntymää, jos on perusteltua syytä epäillä, että syntyvä lapsi tulee tarvitsemaan lastensuojelun tukitoimia välittömästi syntymänsä jälkeen.</a:t>
            </a:r>
          </a:p>
          <a:p>
            <a:pPr>
              <a:defRPr/>
            </a:pPr>
            <a:endParaRPr lang="fi-FI" sz="2000" dirty="0">
              <a:solidFill>
                <a:srgbClr val="0B458F"/>
              </a:solidFill>
              <a:latin typeface="Arial" charset="0"/>
            </a:endParaRPr>
          </a:p>
        </p:txBody>
      </p:sp>
      <p:sp>
        <p:nvSpPr>
          <p:cNvPr id="4" name="Otsikko 2">
            <a:extLst>
              <a:ext uri="{FF2B5EF4-FFF2-40B4-BE49-F238E27FC236}">
                <a16:creationId xmlns:a16="http://schemas.microsoft.com/office/drawing/2014/main" id="{96F80F41-4AFD-48DB-BE9B-7FBF3CC70313}"/>
              </a:ext>
            </a:extLst>
          </p:cNvPr>
          <p:cNvSpPr>
            <a:spLocks noGrp="1"/>
          </p:cNvSpPr>
          <p:nvPr>
            <p:ph type="title"/>
          </p:nvPr>
        </p:nvSpPr>
        <p:spPr>
          <a:solidFill>
            <a:schemeClr val="accent1">
              <a:lumMod val="40000"/>
              <a:lumOff val="60000"/>
            </a:schemeClr>
          </a:solidFill>
        </p:spPr>
        <p:txBody>
          <a:bodyPr>
            <a:normAutofit/>
          </a:bodyPr>
          <a:lstStyle/>
          <a:p>
            <a:pPr algn="l">
              <a:defRPr/>
            </a:pPr>
            <a:r>
              <a:rPr lang="fi-FI" sz="4000" dirty="0"/>
              <a:t>Lastensuojelulaki 25§: Lastensuojeluilmoitus</a:t>
            </a:r>
          </a:p>
        </p:txBody>
      </p:sp>
    </p:spTree>
    <p:extLst>
      <p:ext uri="{BB962C8B-B14F-4D97-AF65-F5344CB8AC3E}">
        <p14:creationId xmlns:p14="http://schemas.microsoft.com/office/powerpoint/2010/main" val="1417707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solidFill>
            <a:schemeClr val="accent1">
              <a:lumMod val="40000"/>
              <a:lumOff val="60000"/>
            </a:schemeClr>
          </a:solidFill>
        </p:spPr>
        <p:txBody>
          <a:bodyPr>
            <a:normAutofit fontScale="90000"/>
          </a:bodyPr>
          <a:lstStyle/>
          <a:p>
            <a:pPr algn="ctr"/>
            <a:r>
              <a:rPr lang="fi-FI" sz="3600" b="1" dirty="0">
                <a:latin typeface="Arial" charset="0"/>
              </a:rPr>
              <a:t/>
            </a:r>
            <a:br>
              <a:rPr lang="fi-FI" sz="3600" b="1" dirty="0">
                <a:latin typeface="Arial" charset="0"/>
              </a:rPr>
            </a:br>
            <a:r>
              <a:rPr lang="fi-FI" sz="3600" dirty="0">
                <a:latin typeface="Arial" charset="0"/>
              </a:rPr>
              <a:t>Lastensuojelulaki 10 §: Lapsen huomioon ottaminen aikuisille suunnatuissa palveluissa</a:t>
            </a:r>
            <a:r>
              <a:rPr lang="fi-FI" dirty="0">
                <a:latin typeface="Arial" charset="0"/>
              </a:rPr>
              <a:t/>
            </a:r>
            <a:br>
              <a:rPr lang="fi-FI" dirty="0">
                <a:latin typeface="Arial" charset="0"/>
              </a:rPr>
            </a:br>
            <a:endParaRPr lang="fi-FI" dirty="0"/>
          </a:p>
        </p:txBody>
      </p:sp>
      <p:sp>
        <p:nvSpPr>
          <p:cNvPr id="3" name="Sisällön paikkamerkki 2"/>
          <p:cNvSpPr>
            <a:spLocks noGrp="1"/>
          </p:cNvSpPr>
          <p:nvPr>
            <p:ph idx="1"/>
          </p:nvPr>
        </p:nvSpPr>
        <p:spPr/>
        <p:txBody>
          <a:bodyPr/>
          <a:lstStyle/>
          <a:p>
            <a:pPr>
              <a:defRPr/>
            </a:pPr>
            <a:endParaRPr lang="fi-FI" sz="2200" dirty="0">
              <a:latin typeface="Arial" charset="0"/>
            </a:endParaRPr>
          </a:p>
          <a:p>
            <a:pPr>
              <a:defRPr/>
            </a:pPr>
            <a:r>
              <a:rPr lang="fi-FI" sz="2200" dirty="0">
                <a:latin typeface="Arial" charset="0"/>
              </a:rPr>
              <a:t>Lapsen hoidon ja tuen tarve on selvitettävä ja lapselle on turvattava riittävä hoito ja tuki, kun lapsen </a:t>
            </a:r>
            <a:r>
              <a:rPr lang="fi-FI" sz="2200" b="1" dirty="0">
                <a:latin typeface="Arial" charset="0"/>
              </a:rPr>
              <a:t>vanhempi, huoltaja tai muu lapsen hoidosta ja kasvatuksesta vastaava henkilö</a:t>
            </a:r>
            <a:r>
              <a:rPr lang="fi-FI" sz="2200" dirty="0">
                <a:latin typeface="Arial" charset="0"/>
              </a:rPr>
              <a:t>:</a:t>
            </a:r>
          </a:p>
          <a:p>
            <a:pPr>
              <a:defRPr/>
            </a:pPr>
            <a:r>
              <a:rPr lang="fi-FI" sz="2200" dirty="0">
                <a:latin typeface="Arial" charset="0"/>
              </a:rPr>
              <a:t>1) saa päihdehuolto- tai mielenterveyspalveluja tai muita </a:t>
            </a:r>
            <a:r>
              <a:rPr lang="fi-FI" sz="2200" dirty="0" err="1">
                <a:latin typeface="Arial" charset="0"/>
              </a:rPr>
              <a:t>sosiaali</a:t>
            </a:r>
            <a:r>
              <a:rPr lang="fi-FI" sz="2200" dirty="0">
                <a:latin typeface="Arial" charset="0"/>
              </a:rPr>
              <a:t>- ja terveydenhuollon palveluja, joiden aikana hänen kykynsä täysipainoisesti huolehtia lapsen hoidosta ja kasvatuksesta arvioidaan heikentyneen; </a:t>
            </a:r>
          </a:p>
          <a:p>
            <a:pPr>
              <a:defRPr/>
            </a:pPr>
            <a:r>
              <a:rPr lang="fi-FI" sz="2200" dirty="0">
                <a:latin typeface="Arial" charset="0"/>
              </a:rPr>
              <a:t>2) on tutkintavankeudessa; tai</a:t>
            </a:r>
          </a:p>
          <a:p>
            <a:pPr>
              <a:defRPr/>
            </a:pPr>
            <a:r>
              <a:rPr lang="fi-FI" sz="2200" dirty="0">
                <a:latin typeface="Arial" charset="0"/>
              </a:rPr>
              <a:t>3) on suorittamassa vankeusrangaistustaan.</a:t>
            </a:r>
          </a:p>
          <a:p>
            <a:endParaRPr lang="fi-FI" dirty="0"/>
          </a:p>
        </p:txBody>
      </p:sp>
    </p:spTree>
    <p:extLst>
      <p:ext uri="{BB962C8B-B14F-4D97-AF65-F5344CB8AC3E}">
        <p14:creationId xmlns:p14="http://schemas.microsoft.com/office/powerpoint/2010/main" val="3692551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smtClean="0"/>
              <a:t>Sosiaalihuoltolain velvoite auttaa myös ulkopaikkakuntalaisia hätätilanteessa </a:t>
            </a:r>
            <a:endParaRPr lang="fi-FI" sz="3200" b="1" dirty="0"/>
          </a:p>
        </p:txBody>
      </p:sp>
      <p:sp>
        <p:nvSpPr>
          <p:cNvPr id="3" name="Sisällön paikkamerkki 2"/>
          <p:cNvSpPr>
            <a:spLocks noGrp="1"/>
          </p:cNvSpPr>
          <p:nvPr>
            <p:ph idx="1"/>
          </p:nvPr>
        </p:nvSpPr>
        <p:spPr/>
        <p:txBody>
          <a:bodyPr/>
          <a:lstStyle/>
          <a:p>
            <a:r>
              <a:rPr lang="fi-FI" dirty="0"/>
              <a:t>12§ Välttämättömän hoidon ja huolenpidon turvaaminen</a:t>
            </a:r>
          </a:p>
          <a:p>
            <a:pPr marL="0" indent="0">
              <a:buNone/>
            </a:pPr>
            <a:r>
              <a:rPr lang="fi-FI" dirty="0"/>
              <a:t>   </a:t>
            </a:r>
          </a:p>
          <a:p>
            <a:pPr marL="0" indent="0">
              <a:buNone/>
            </a:pPr>
            <a:r>
              <a:rPr lang="fi-FI" dirty="0"/>
              <a:t>J</a:t>
            </a:r>
            <a:r>
              <a:rPr lang="fi-FI" dirty="0" smtClean="0"/>
              <a:t>okaisella </a:t>
            </a:r>
            <a:r>
              <a:rPr lang="fi-FI" dirty="0"/>
              <a:t>kunnassa oleskelevalla on oikeus saada kiireellisessä tapauksessa </a:t>
            </a:r>
            <a:r>
              <a:rPr lang="fi-FI" dirty="0" smtClean="0"/>
              <a:t>yksilölliseen </a:t>
            </a:r>
            <a:r>
              <a:rPr lang="fi-FI" dirty="0"/>
              <a:t>tarpeeseensa perustuvat sosiaalipalvelut siten, ettei hänen </a:t>
            </a:r>
            <a:r>
              <a:rPr lang="fi-FI" dirty="0" smtClean="0"/>
              <a:t>oikeutensa </a:t>
            </a:r>
            <a:r>
              <a:rPr lang="fi-FI" dirty="0"/>
              <a:t>välttämättömään huolenpitoon ja toimeentuloon vaarannu.</a:t>
            </a:r>
          </a:p>
          <a:p>
            <a:pPr marL="0" indent="0">
              <a:buNone/>
            </a:pPr>
            <a:endParaRPr lang="fi-FI" dirty="0"/>
          </a:p>
        </p:txBody>
      </p:sp>
    </p:spTree>
    <p:extLst>
      <p:ext uri="{BB962C8B-B14F-4D97-AF65-F5344CB8AC3E}">
        <p14:creationId xmlns:p14="http://schemas.microsoft.com/office/powerpoint/2010/main" val="2516278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kehys 3">
            <a:extLst>
              <a:ext uri="{FF2B5EF4-FFF2-40B4-BE49-F238E27FC236}">
                <a16:creationId xmlns:a16="http://schemas.microsoft.com/office/drawing/2014/main" id="{DA5F432A-3F15-4250-8384-1AEDEE2D56EB}"/>
              </a:ext>
            </a:extLst>
          </p:cNvPr>
          <p:cNvSpPr txBox="1">
            <a:spLocks noGrp="1" noChangeArrowheads="1"/>
          </p:cNvSpPr>
          <p:nvPr>
            <p:ph idx="1"/>
          </p:nvPr>
        </p:nvSpPr>
        <p:spPr bwMode="auto">
          <a:xfrm>
            <a:off x="1186543" y="824139"/>
            <a:ext cx="3977639" cy="50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buNone/>
              <a:defRPr/>
            </a:pPr>
            <a:r>
              <a:rPr lang="fi-FI" sz="1800" b="1" dirty="0">
                <a:latin typeface="Calibri" pitchFamily="34" charset="0"/>
              </a:rPr>
              <a:t>YHTEISTYÖTAHOJA</a:t>
            </a:r>
          </a:p>
          <a:p>
            <a:pPr eaLnBrk="1" hangingPunct="1">
              <a:buFontTx/>
              <a:buChar char="•"/>
              <a:defRPr/>
            </a:pPr>
            <a:r>
              <a:rPr lang="fi-FI" sz="1800" b="1" dirty="0">
                <a:latin typeface="Calibri" pitchFamily="34" charset="0"/>
              </a:rPr>
              <a:t> Kuopion hätäkeskus  </a:t>
            </a:r>
            <a:endParaRPr lang="fi-FI" sz="1800" dirty="0">
              <a:latin typeface="Calibri" pitchFamily="34" charset="0"/>
            </a:endParaRPr>
          </a:p>
          <a:p>
            <a:pPr eaLnBrk="1" hangingPunct="1">
              <a:buFontTx/>
              <a:buChar char="•"/>
              <a:defRPr/>
            </a:pPr>
            <a:r>
              <a:rPr lang="fi-FI" sz="1800" b="1" dirty="0">
                <a:latin typeface="Calibri" pitchFamily="34" charset="0"/>
              </a:rPr>
              <a:t> Terveydenhuollon toimijat </a:t>
            </a:r>
            <a:r>
              <a:rPr lang="fi-FI" sz="1800" dirty="0">
                <a:latin typeface="Calibri" pitchFamily="34" charset="0"/>
              </a:rPr>
              <a:t>(päivystys,  terveysasemat)</a:t>
            </a:r>
          </a:p>
          <a:p>
            <a:pPr eaLnBrk="1" hangingPunct="1">
              <a:buFontTx/>
              <a:buChar char="•"/>
              <a:defRPr/>
            </a:pPr>
            <a:r>
              <a:rPr lang="fi-FI" sz="1800" b="1" dirty="0">
                <a:latin typeface="Calibri" pitchFamily="34" charset="0"/>
              </a:rPr>
              <a:t>Poliisi</a:t>
            </a:r>
          </a:p>
          <a:p>
            <a:pPr eaLnBrk="1" hangingPunct="1">
              <a:buFontTx/>
              <a:buChar char="•"/>
              <a:defRPr/>
            </a:pPr>
            <a:r>
              <a:rPr lang="fi-FI" sz="1800" b="1" dirty="0">
                <a:latin typeface="Calibri" pitchFamily="34" charset="0"/>
              </a:rPr>
              <a:t>Ensihoito</a:t>
            </a:r>
          </a:p>
          <a:p>
            <a:pPr eaLnBrk="1" hangingPunct="1">
              <a:buFontTx/>
              <a:buChar char="•"/>
              <a:defRPr/>
            </a:pPr>
            <a:r>
              <a:rPr lang="fi-FI" sz="1800" b="1" dirty="0">
                <a:latin typeface="Calibri" pitchFamily="34" charset="0"/>
              </a:rPr>
              <a:t>Kotihoito</a:t>
            </a:r>
          </a:p>
          <a:p>
            <a:pPr eaLnBrk="1" hangingPunct="1">
              <a:buFontTx/>
              <a:buChar char="•"/>
              <a:defRPr/>
            </a:pPr>
            <a:r>
              <a:rPr lang="fi-FI" sz="1800" dirty="0">
                <a:latin typeface="Calibri" pitchFamily="34" charset="0"/>
              </a:rPr>
              <a:t> </a:t>
            </a:r>
            <a:r>
              <a:rPr lang="fi-FI" sz="1800" b="1" dirty="0">
                <a:latin typeface="Calibri" pitchFamily="34" charset="0"/>
              </a:rPr>
              <a:t>Asiakas itse / läheiset</a:t>
            </a:r>
          </a:p>
          <a:p>
            <a:pPr eaLnBrk="1" hangingPunct="1">
              <a:buFontTx/>
              <a:buChar char="•"/>
              <a:defRPr/>
            </a:pPr>
            <a:r>
              <a:rPr lang="fi-FI" sz="1800" b="1" dirty="0">
                <a:latin typeface="Calibri" pitchFamily="34" charset="0"/>
              </a:rPr>
              <a:t> Muu yksityinen henkilö </a:t>
            </a:r>
            <a:r>
              <a:rPr lang="fi-FI" sz="1800" dirty="0">
                <a:latin typeface="Calibri" pitchFamily="34" charset="0"/>
              </a:rPr>
              <a:t>(naapuri)</a:t>
            </a:r>
            <a:endParaRPr lang="fi-FI" sz="1800" b="1" dirty="0">
              <a:latin typeface="Calibri" pitchFamily="34" charset="0"/>
            </a:endParaRPr>
          </a:p>
          <a:p>
            <a:pPr eaLnBrk="1" hangingPunct="1">
              <a:buFontTx/>
              <a:buChar char="•"/>
              <a:defRPr/>
            </a:pPr>
            <a:r>
              <a:rPr lang="fi-FI" sz="1800" b="1" dirty="0">
                <a:latin typeface="Calibri" pitchFamily="34" charset="0"/>
              </a:rPr>
              <a:t> Pelastuslaitos</a:t>
            </a:r>
          </a:p>
          <a:p>
            <a:pPr eaLnBrk="1" hangingPunct="1">
              <a:buFontTx/>
              <a:buChar char="•"/>
              <a:defRPr/>
            </a:pPr>
            <a:r>
              <a:rPr lang="fi-FI" sz="1800" b="1" dirty="0">
                <a:latin typeface="Calibri" pitchFamily="34" charset="0"/>
              </a:rPr>
              <a:t> Sosiaalipalvelut</a:t>
            </a:r>
          </a:p>
          <a:p>
            <a:pPr eaLnBrk="1" hangingPunct="1">
              <a:buFontTx/>
              <a:buChar char="•"/>
              <a:defRPr/>
            </a:pPr>
            <a:r>
              <a:rPr lang="fi-FI" sz="1800" b="1" dirty="0">
                <a:latin typeface="Calibri" pitchFamily="34" charset="0"/>
              </a:rPr>
              <a:t> Muiden kuntien sosiaalipäivystykset</a:t>
            </a:r>
          </a:p>
          <a:p>
            <a:pPr eaLnBrk="1" hangingPunct="1">
              <a:buFontTx/>
              <a:buChar char="•"/>
              <a:defRPr/>
            </a:pPr>
            <a:r>
              <a:rPr lang="fi-FI" sz="1800" dirty="0">
                <a:latin typeface="Calibri" pitchFamily="34" charset="0"/>
              </a:rPr>
              <a:t> </a:t>
            </a:r>
            <a:r>
              <a:rPr lang="fi-FI" sz="1800" b="1" dirty="0">
                <a:latin typeface="Calibri" pitchFamily="34" charset="0"/>
              </a:rPr>
              <a:t>Lastensuojelulaitokset</a:t>
            </a:r>
          </a:p>
          <a:p>
            <a:pPr marL="457200" lvl="1" indent="0" eaLnBrk="1" hangingPunct="1">
              <a:buNone/>
              <a:defRPr/>
            </a:pPr>
            <a:endParaRPr lang="fi-FI" sz="1400" dirty="0">
              <a:latin typeface="Calibri"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14949"/>
            <a:ext cx="4563291" cy="596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7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00062"/>
            <a:ext cx="10515600" cy="1325563"/>
          </a:xfrm>
        </p:spPr>
        <p:txBody>
          <a:bodyPr>
            <a:normAutofit/>
          </a:bodyPr>
          <a:lstStyle/>
          <a:p>
            <a:r>
              <a:rPr lang="fi-FI" sz="3600" dirty="0" smtClean="0"/>
              <a:t>Yhteydenotot </a:t>
            </a:r>
            <a:r>
              <a:rPr lang="fi-FI" sz="3600" dirty="0" err="1" smtClean="0"/>
              <a:t>sosiaali</a:t>
            </a:r>
            <a:r>
              <a:rPr lang="fi-FI" sz="3600" dirty="0" smtClean="0"/>
              <a:t>- ja kriisipäivystykseen 2020</a:t>
            </a:r>
            <a:r>
              <a:rPr lang="fi-FI" dirty="0" smtClean="0"/>
              <a:t/>
            </a:r>
            <a:br>
              <a:rPr lang="fi-FI" dirty="0" smtClean="0"/>
            </a:br>
            <a:endParaRPr lang="fi-FI" dirty="0"/>
          </a:p>
        </p:txBody>
      </p:sp>
      <p:graphicFrame>
        <p:nvGraphicFramePr>
          <p:cNvPr id="10" name="Sisällön paikkamerkki 9"/>
          <p:cNvGraphicFramePr>
            <a:graphicFrameLocks noGrp="1"/>
          </p:cNvGraphicFramePr>
          <p:nvPr>
            <p:ph idx="1"/>
            <p:extLst>
              <p:ext uri="{D42A27DB-BD31-4B8C-83A1-F6EECF244321}">
                <p14:modId xmlns:p14="http://schemas.microsoft.com/office/powerpoint/2010/main" val="2029633317"/>
              </p:ext>
            </p:extLst>
          </p:nvPr>
        </p:nvGraphicFramePr>
        <p:xfrm>
          <a:off x="838200" y="978132"/>
          <a:ext cx="10794381" cy="571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8973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92500" lnSpcReduction="20000"/>
          </a:bodyPr>
          <a:lstStyle/>
          <a:p>
            <a:pPr>
              <a:spcBef>
                <a:spcPct val="0"/>
              </a:spcBef>
              <a:buNone/>
            </a:pPr>
            <a:r>
              <a:rPr lang="fi-FI" altLang="fi-FI" sz="2600" b="1" dirty="0">
                <a:latin typeface="Arial" panose="020B0604020202020204" pitchFamily="34" charset="0"/>
              </a:rPr>
              <a:t>Suuronnettomuuksien</a:t>
            </a:r>
            <a:r>
              <a:rPr lang="fi-FI" altLang="fi-FI" sz="2600" dirty="0">
                <a:latin typeface="Arial" panose="020B0604020202020204" pitchFamily="34" charset="0"/>
              </a:rPr>
              <a:t> ja muiden poikkeustilanteiden osalta </a:t>
            </a:r>
            <a:r>
              <a:rPr lang="fi-FI" altLang="fi-FI" sz="2600" dirty="0" err="1">
                <a:latin typeface="Arial" panose="020B0604020202020204" pitchFamily="34" charset="0"/>
              </a:rPr>
              <a:t>Sosiaali</a:t>
            </a:r>
            <a:r>
              <a:rPr lang="fi-FI" altLang="fi-FI" sz="2600" dirty="0">
                <a:latin typeface="Arial" panose="020B0604020202020204" pitchFamily="34" charset="0"/>
              </a:rPr>
              <a:t>- ja terveysministeriön ohjeiden ja suositusten mukaan jokaisella kunnalla on oltava valmiussuunnitelma. </a:t>
            </a:r>
          </a:p>
          <a:p>
            <a:pPr>
              <a:spcBef>
                <a:spcPct val="0"/>
              </a:spcBef>
              <a:buNone/>
            </a:pPr>
            <a:endParaRPr lang="fi-FI" altLang="fi-FI" sz="2600" dirty="0">
              <a:latin typeface="Arial" panose="020B0604020202020204" pitchFamily="34" charset="0"/>
            </a:endParaRPr>
          </a:p>
          <a:p>
            <a:pPr>
              <a:spcBef>
                <a:spcPct val="0"/>
              </a:spcBef>
              <a:buNone/>
            </a:pPr>
            <a:r>
              <a:rPr lang="fi-FI" altLang="fi-FI" sz="2600" dirty="0" err="1">
                <a:latin typeface="Arial" panose="020B0604020202020204" pitchFamily="34" charset="0"/>
              </a:rPr>
              <a:t>Sosiaali</a:t>
            </a:r>
            <a:r>
              <a:rPr lang="fi-FI" altLang="fi-FI" sz="2600" dirty="0">
                <a:latin typeface="Arial" panose="020B0604020202020204" pitchFamily="34" charset="0"/>
              </a:rPr>
              <a:t>- ja kriisipäivystys liittyy </a:t>
            </a:r>
            <a:r>
              <a:rPr lang="fi-FI" altLang="fi-FI" sz="2600" dirty="0" err="1">
                <a:latin typeface="Arial" panose="020B0604020202020204" pitchFamily="34" charset="0"/>
              </a:rPr>
              <a:t>Pohjois</a:t>
            </a:r>
            <a:r>
              <a:rPr lang="fi-FI" altLang="fi-FI" sz="2600" dirty="0">
                <a:latin typeface="Arial" panose="020B0604020202020204" pitchFamily="34" charset="0"/>
              </a:rPr>
              <a:t>-Kymen sairaalan ja Kymenlaakson keskussairaalan suuronnettomuussuunnitelmaan, sekä kaupungin valmiussuunnitelmaan tulevaisuudessa.</a:t>
            </a:r>
          </a:p>
          <a:p>
            <a:pPr>
              <a:spcBef>
                <a:spcPct val="0"/>
              </a:spcBef>
              <a:buNone/>
            </a:pPr>
            <a:endParaRPr lang="fi-FI" altLang="fi-FI" sz="2600" dirty="0">
              <a:latin typeface="Arial" panose="020B0604020202020204" pitchFamily="34" charset="0"/>
            </a:endParaRPr>
          </a:p>
          <a:p>
            <a:pPr>
              <a:spcBef>
                <a:spcPct val="0"/>
              </a:spcBef>
              <a:buNone/>
            </a:pPr>
            <a:r>
              <a:rPr lang="fi-FI" altLang="fi-FI" sz="2600" b="1" dirty="0">
                <a:latin typeface="Arial" panose="020B0604020202020204" pitchFamily="34" charset="0"/>
              </a:rPr>
              <a:t>Sosiaali- ja kriisipäivystyksen tehtäviä suuronnettomuustilanteissa ovat:</a:t>
            </a:r>
          </a:p>
          <a:p>
            <a:pPr>
              <a:spcBef>
                <a:spcPct val="0"/>
              </a:spcBef>
              <a:buNone/>
            </a:pPr>
            <a:r>
              <a:rPr lang="fi-FI" altLang="fi-FI" sz="2600" dirty="0">
                <a:latin typeface="Arial" panose="020B0604020202020204" pitchFamily="34" charset="0"/>
              </a:rPr>
              <a:t>- </a:t>
            </a:r>
            <a:r>
              <a:rPr lang="fi-FI" altLang="fi-FI" sz="2600" dirty="0" err="1">
                <a:latin typeface="Arial" panose="020B0604020202020204" pitchFamily="34" charset="0"/>
              </a:rPr>
              <a:t>sosiaali</a:t>
            </a:r>
            <a:r>
              <a:rPr lang="fi-FI" altLang="fi-FI" sz="2600" dirty="0">
                <a:latin typeface="Arial" panose="020B0604020202020204" pitchFamily="34" charset="0"/>
              </a:rPr>
              <a:t>- ja kriisiaputehtävien mahdollinen tilannejohto</a:t>
            </a:r>
          </a:p>
          <a:p>
            <a:pPr>
              <a:spcBef>
                <a:spcPct val="0"/>
              </a:spcBef>
              <a:buNone/>
            </a:pPr>
            <a:r>
              <a:rPr lang="fi-FI" altLang="fi-FI" sz="2600" dirty="0">
                <a:latin typeface="Arial" panose="020B0604020202020204" pitchFamily="34" charset="0"/>
              </a:rPr>
              <a:t>- henkinen ensiapu, kriisityön koordinointi </a:t>
            </a:r>
          </a:p>
          <a:p>
            <a:pPr>
              <a:spcBef>
                <a:spcPct val="0"/>
              </a:spcBef>
              <a:buNone/>
            </a:pPr>
            <a:r>
              <a:rPr lang="fi-FI" altLang="fi-FI" sz="2600" dirty="0">
                <a:latin typeface="Arial" panose="020B0604020202020204" pitchFamily="34" charset="0"/>
              </a:rPr>
              <a:t>- uhrien majoitus, muonitus, vaatetus ja muu perushuolto</a:t>
            </a:r>
          </a:p>
          <a:p>
            <a:pPr>
              <a:spcBef>
                <a:spcPct val="0"/>
              </a:spcBef>
              <a:buNone/>
            </a:pPr>
            <a:r>
              <a:rPr lang="fi-FI" altLang="fi-FI" sz="2600" dirty="0">
                <a:latin typeface="Arial" panose="020B0604020202020204" pitchFamily="34" charset="0"/>
              </a:rPr>
              <a:t>- taloudellinen tuki (harkitusti akuutissa vaiheessa)</a:t>
            </a:r>
          </a:p>
          <a:p>
            <a:pPr>
              <a:spcBef>
                <a:spcPct val="0"/>
              </a:spcBef>
              <a:buNone/>
            </a:pPr>
            <a:r>
              <a:rPr lang="fi-FI" altLang="fi-FI" sz="2600" dirty="0">
                <a:latin typeface="Arial" panose="020B0604020202020204" pitchFamily="34" charset="0"/>
              </a:rPr>
              <a:t>- lastensuojelu</a:t>
            </a:r>
          </a:p>
          <a:p>
            <a:endParaRPr lang="fi-FI" dirty="0"/>
          </a:p>
        </p:txBody>
      </p:sp>
      <p:sp>
        <p:nvSpPr>
          <p:cNvPr id="4" name="Otsikko 1">
            <a:extLst>
              <a:ext uri="{FF2B5EF4-FFF2-40B4-BE49-F238E27FC236}">
                <a16:creationId xmlns:a16="http://schemas.microsoft.com/office/drawing/2014/main" id="{EE561A6F-AB39-41B1-BE56-D75ADD8BCF9D}"/>
              </a:ext>
            </a:extLst>
          </p:cNvPr>
          <p:cNvSpPr>
            <a:spLocks noGrp="1"/>
          </p:cNvSpPr>
          <p:nvPr>
            <p:ph type="title"/>
          </p:nvPr>
        </p:nvSpPr>
        <p:spPr>
          <a:solidFill>
            <a:schemeClr val="accent6">
              <a:lumMod val="40000"/>
              <a:lumOff val="60000"/>
            </a:schemeClr>
          </a:solidFill>
        </p:spPr>
        <p:txBody>
          <a:bodyPr>
            <a:normAutofit/>
          </a:bodyPr>
          <a:lstStyle/>
          <a:p>
            <a:pPr>
              <a:defRPr/>
            </a:pPr>
            <a:r>
              <a:rPr lang="fi-FI" sz="4000" dirty="0"/>
              <a:t>Suuronnettomuudet</a:t>
            </a:r>
          </a:p>
        </p:txBody>
      </p:sp>
    </p:spTree>
    <p:extLst>
      <p:ext uri="{BB962C8B-B14F-4D97-AF65-F5344CB8AC3E}">
        <p14:creationId xmlns:p14="http://schemas.microsoft.com/office/powerpoint/2010/main" val="3138566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4117" y="365125"/>
            <a:ext cx="4339683" cy="2894535"/>
          </a:xfr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80" y="372756"/>
            <a:ext cx="5155186" cy="2886904"/>
          </a:xfrm>
          <a:prstGeom prst="rect">
            <a:avLst/>
          </a:prstGeom>
        </p:spPr>
      </p:pic>
      <p:pic>
        <p:nvPicPr>
          <p:cNvPr id="6" name="Kuv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1123" y="3467317"/>
            <a:ext cx="4505669" cy="2665854"/>
          </a:xfrm>
          <a:prstGeom prst="rect">
            <a:avLst/>
          </a:prstGeom>
        </p:spPr>
      </p:pic>
      <p:sp>
        <p:nvSpPr>
          <p:cNvPr id="7" name="AutoShape 2" descr="Onnistunut Äkkilähtö-harjoitus Turussa | RedNet"/>
          <p:cNvSpPr>
            <a:spLocks noChangeAspect="1" noChangeArrowheads="1"/>
          </p:cNvSpPr>
          <p:nvPr/>
        </p:nvSpPr>
        <p:spPr bwMode="auto">
          <a:xfrm>
            <a:off x="155575" y="-715963"/>
            <a:ext cx="3057525" cy="1504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8" name="AutoShape 4" descr="Onnistunut Äkkilähtö-harjoitus Turussa | RedNet"/>
          <p:cNvSpPr>
            <a:spLocks noChangeAspect="1" noChangeArrowheads="1"/>
          </p:cNvSpPr>
          <p:nvPr/>
        </p:nvSpPr>
        <p:spPr bwMode="auto">
          <a:xfrm>
            <a:off x="307975" y="-563563"/>
            <a:ext cx="3057525" cy="1504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9" name="Kuva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111" y="3617438"/>
            <a:ext cx="5142455" cy="2515733"/>
          </a:xfrm>
          <a:prstGeom prst="rect">
            <a:avLst/>
          </a:prstGeom>
        </p:spPr>
      </p:pic>
    </p:spTree>
    <p:extLst>
      <p:ext uri="{BB962C8B-B14F-4D97-AF65-F5344CB8AC3E}">
        <p14:creationId xmlns:p14="http://schemas.microsoft.com/office/powerpoint/2010/main" val="1951632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err="1" smtClean="0"/>
              <a:t>Psykososiaalinen</a:t>
            </a:r>
            <a:r>
              <a:rPr lang="fi-FI" dirty="0" smtClean="0"/>
              <a:t> tuki ja palvelut</a:t>
            </a:r>
            <a:endParaRPr lang="fi-FI" dirty="0"/>
          </a:p>
        </p:txBody>
      </p:sp>
      <p:sp>
        <p:nvSpPr>
          <p:cNvPr id="3" name="Sisällön paikkamerkki 2"/>
          <p:cNvSpPr>
            <a:spLocks noGrp="1"/>
          </p:cNvSpPr>
          <p:nvPr>
            <p:ph idx="1"/>
          </p:nvPr>
        </p:nvSpPr>
        <p:spPr/>
        <p:txBody>
          <a:bodyPr>
            <a:normAutofit lnSpcReduction="10000"/>
          </a:bodyPr>
          <a:lstStyle/>
          <a:p>
            <a:r>
              <a:rPr lang="fi-FI" dirty="0" smtClean="0"/>
              <a:t>Se on toimintaa, millä pyritään torjumaan, rajoittamaan ja lieventämään suuren onnettomuuden tai muun traumaattisen tilanteen ihmiseen kohdistuvia psyykkisiä seurauksia.</a:t>
            </a:r>
          </a:p>
          <a:p>
            <a:endParaRPr lang="fi-FI" dirty="0"/>
          </a:p>
          <a:p>
            <a:r>
              <a:rPr lang="fi-FI" dirty="0" smtClean="0"/>
              <a:t>Psyykkistä huoltoa annetaan onnettomuuden uhreille, heidän omaisille ja tarvittaessa pelastustoimintaan osallistuvalle henkilöstölle. </a:t>
            </a:r>
          </a:p>
          <a:p>
            <a:endParaRPr lang="fi-FI" dirty="0"/>
          </a:p>
          <a:p>
            <a:r>
              <a:rPr lang="fi-FI" dirty="0" smtClean="0"/>
              <a:t>Siihen kuuluu myös monimuotoinen sosiaalityö ja palvelut psyykkisen ensiavun rinnalla.</a:t>
            </a:r>
            <a:endParaRPr lang="fi-FI" dirty="0"/>
          </a:p>
        </p:txBody>
      </p:sp>
    </p:spTree>
    <p:extLst>
      <p:ext uri="{BB962C8B-B14F-4D97-AF65-F5344CB8AC3E}">
        <p14:creationId xmlns:p14="http://schemas.microsoft.com/office/powerpoint/2010/main" val="1601716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1825625"/>
            <a:ext cx="10515600" cy="4810306"/>
          </a:xfrm>
        </p:spPr>
        <p:txBody>
          <a:bodyPr>
            <a:noAutofit/>
          </a:bodyPr>
          <a:lstStyle/>
          <a:p>
            <a:pPr>
              <a:spcBef>
                <a:spcPct val="0"/>
              </a:spcBef>
              <a:buNone/>
            </a:pPr>
            <a:r>
              <a:rPr lang="fi-FI" altLang="fi-FI" sz="2200" dirty="0">
                <a:latin typeface="Arial" panose="020B0604020202020204" pitchFamily="34" charset="0"/>
              </a:rPr>
              <a:t>Kymenlaakson </a:t>
            </a:r>
            <a:r>
              <a:rPr lang="fi-FI" altLang="fi-FI" sz="2200" dirty="0" err="1">
                <a:latin typeface="Arial" panose="020B0604020202020204" pitchFamily="34" charset="0"/>
              </a:rPr>
              <a:t>sosiaali</a:t>
            </a:r>
            <a:r>
              <a:rPr lang="fi-FI" altLang="fi-FI" sz="2200" dirty="0">
                <a:latin typeface="Arial" panose="020B0604020202020204" pitchFamily="34" charset="0"/>
              </a:rPr>
              <a:t>- ja kriisipäivystys vastaa </a:t>
            </a:r>
            <a:r>
              <a:rPr lang="fi-FI" altLang="fi-FI" sz="2200" b="1" dirty="0">
                <a:latin typeface="Arial" panose="020B0604020202020204" pitchFamily="34" charset="0"/>
              </a:rPr>
              <a:t>välittömän henkisen</a:t>
            </a:r>
          </a:p>
          <a:p>
            <a:pPr>
              <a:spcBef>
                <a:spcPct val="0"/>
              </a:spcBef>
              <a:buNone/>
            </a:pPr>
            <a:r>
              <a:rPr lang="fi-FI" altLang="fi-FI" sz="2200" b="1" dirty="0">
                <a:latin typeface="Arial" panose="020B0604020202020204" pitchFamily="34" charset="0"/>
              </a:rPr>
              <a:t>ensiavun</a:t>
            </a:r>
            <a:r>
              <a:rPr lang="fi-FI" altLang="fi-FI" sz="2200" dirty="0">
                <a:latin typeface="Arial" panose="020B0604020202020204" pitchFamily="34" charset="0"/>
              </a:rPr>
              <a:t> antamisesta niille, jotka ovat kokeneet äkillisen ja järkyttävän</a:t>
            </a:r>
          </a:p>
          <a:p>
            <a:pPr>
              <a:spcBef>
                <a:spcPct val="0"/>
              </a:spcBef>
              <a:buNone/>
            </a:pPr>
            <a:r>
              <a:rPr lang="fi-FI" altLang="fi-FI" sz="2200" dirty="0">
                <a:latin typeface="Arial" panose="020B0604020202020204" pitchFamily="34" charset="0"/>
              </a:rPr>
              <a:t>tapahtuman. Kriisiavun tarpeessa voivat olla onnettomuuden uhrit,</a:t>
            </a:r>
          </a:p>
          <a:p>
            <a:pPr>
              <a:spcBef>
                <a:spcPct val="0"/>
              </a:spcBef>
              <a:buNone/>
            </a:pPr>
            <a:r>
              <a:rPr lang="fi-FI" altLang="fi-FI" sz="2200" dirty="0">
                <a:latin typeface="Arial" panose="020B0604020202020204" pitchFamily="34" charset="0"/>
              </a:rPr>
              <a:t>silminnäkijät, läheiset, maallikkopelastajat. Koordinoimme kriisityötä</a:t>
            </a:r>
          </a:p>
          <a:p>
            <a:pPr>
              <a:spcBef>
                <a:spcPct val="0"/>
              </a:spcBef>
              <a:buNone/>
            </a:pPr>
            <a:r>
              <a:rPr lang="fi-FI" altLang="fi-FI" sz="2200" dirty="0">
                <a:latin typeface="Arial" panose="020B0604020202020204" pitchFamily="34" charset="0"/>
              </a:rPr>
              <a:t>alkuvaiheesta – jatkoseurantaan ja tarvittaessa ohjausta jatkohoitoon</a:t>
            </a:r>
          </a:p>
          <a:p>
            <a:pPr>
              <a:spcBef>
                <a:spcPct val="0"/>
              </a:spcBef>
              <a:buNone/>
            </a:pPr>
            <a:endParaRPr lang="fi-FI" altLang="fi-FI" sz="2200" dirty="0">
              <a:latin typeface="Arial" panose="020B0604020202020204" pitchFamily="34" charset="0"/>
            </a:endParaRPr>
          </a:p>
          <a:p>
            <a:pPr>
              <a:spcBef>
                <a:spcPct val="0"/>
              </a:spcBef>
              <a:buNone/>
            </a:pPr>
            <a:r>
              <a:rPr lang="fi-FI" altLang="fi-FI" sz="2200" b="1" dirty="0">
                <a:latin typeface="Arial" panose="020B0604020202020204" pitchFamily="34" charset="0"/>
              </a:rPr>
              <a:t>Tällaisia tilanteita voivat olla esimerkiksi:</a:t>
            </a:r>
          </a:p>
          <a:p>
            <a:pPr>
              <a:spcBef>
                <a:spcPct val="0"/>
              </a:spcBef>
              <a:buNone/>
            </a:pPr>
            <a:endParaRPr lang="fi-FI" altLang="fi-FI" sz="2200" b="1" dirty="0">
              <a:latin typeface="Arial" panose="020B0604020202020204" pitchFamily="34" charset="0"/>
            </a:endParaRPr>
          </a:p>
          <a:p>
            <a:pPr>
              <a:spcBef>
                <a:spcPct val="0"/>
              </a:spcBef>
              <a:buNone/>
            </a:pPr>
            <a:r>
              <a:rPr lang="fi-FI" altLang="fi-FI" sz="2200" dirty="0">
                <a:latin typeface="Arial" panose="020B0604020202020204" pitchFamily="34" charset="0"/>
              </a:rPr>
              <a:t>- äkillinen läheisen menettäminen tai vakava sairastuminen, vammautuminen</a:t>
            </a:r>
          </a:p>
          <a:p>
            <a:pPr>
              <a:spcBef>
                <a:spcPct val="0"/>
              </a:spcBef>
              <a:buNone/>
            </a:pPr>
            <a:r>
              <a:rPr lang="fi-FI" altLang="fi-FI" sz="2200" dirty="0">
                <a:latin typeface="Arial" panose="020B0604020202020204" pitchFamily="34" charset="0"/>
              </a:rPr>
              <a:t>- onnettomuudet (myös onnettomuuden silminnäkijät, pelastajat)</a:t>
            </a:r>
          </a:p>
          <a:p>
            <a:pPr>
              <a:spcBef>
                <a:spcPct val="0"/>
              </a:spcBef>
              <a:buNone/>
            </a:pPr>
            <a:r>
              <a:rPr lang="fi-FI" altLang="fi-FI" sz="2200" dirty="0">
                <a:latin typeface="Arial" panose="020B0604020202020204" pitchFamily="34" charset="0"/>
              </a:rPr>
              <a:t>- perhe- ja lähisuhdeväkivalta (kaikki osapuolet)</a:t>
            </a:r>
          </a:p>
          <a:p>
            <a:pPr>
              <a:spcBef>
                <a:spcPct val="0"/>
              </a:spcBef>
              <a:buNone/>
            </a:pPr>
            <a:r>
              <a:rPr lang="fi-FI" altLang="fi-FI" sz="2200" dirty="0">
                <a:latin typeface="Arial" panose="020B0604020202020204" pitchFamily="34" charset="0"/>
              </a:rPr>
              <a:t>- muu väkivalta</a:t>
            </a:r>
          </a:p>
          <a:p>
            <a:pPr>
              <a:spcBef>
                <a:spcPct val="0"/>
              </a:spcBef>
              <a:buNone/>
            </a:pPr>
            <a:r>
              <a:rPr lang="fi-FI" altLang="fi-FI" sz="2200" dirty="0">
                <a:latin typeface="Arial" panose="020B0604020202020204" pitchFamily="34" charset="0"/>
              </a:rPr>
              <a:t>- rikoksen uhriksi joutuminen </a:t>
            </a:r>
          </a:p>
          <a:p>
            <a:pPr>
              <a:spcBef>
                <a:spcPct val="0"/>
              </a:spcBef>
              <a:buNone/>
            </a:pPr>
            <a:r>
              <a:rPr lang="fi-FI" altLang="fi-FI" sz="2200" dirty="0">
                <a:latin typeface="Arial" panose="020B0604020202020204" pitchFamily="34" charset="0"/>
              </a:rPr>
              <a:t>- läheltä piti –tilanteet</a:t>
            </a:r>
          </a:p>
          <a:p>
            <a:pPr marL="0" indent="0">
              <a:spcBef>
                <a:spcPct val="0"/>
              </a:spcBef>
              <a:buNone/>
            </a:pPr>
            <a:r>
              <a:rPr lang="fi-FI" altLang="fi-FI" sz="2200" dirty="0" smtClean="0">
                <a:latin typeface="Arial" panose="020B0604020202020204" pitchFamily="34" charset="0"/>
              </a:rPr>
              <a:t>- itsemurhayritys </a:t>
            </a:r>
            <a:r>
              <a:rPr lang="fi-FI" altLang="fi-FI" sz="2200" dirty="0">
                <a:latin typeface="Arial" panose="020B0604020202020204" pitchFamily="34" charset="0"/>
              </a:rPr>
              <a:t>tai sen uhka</a:t>
            </a:r>
            <a:endParaRPr lang="fi-FI" altLang="fi-FI" sz="2200" dirty="0"/>
          </a:p>
          <a:p>
            <a:pPr marL="0" indent="0">
              <a:spcBef>
                <a:spcPct val="0"/>
              </a:spcBef>
              <a:buNone/>
            </a:pPr>
            <a:r>
              <a:rPr lang="fi-FI" altLang="fi-FI" sz="2200" dirty="0" smtClean="0">
                <a:latin typeface="Arial" panose="020B0604020202020204" pitchFamily="34" charset="0"/>
              </a:rPr>
              <a:t>- tulipalotilanteet</a:t>
            </a:r>
            <a:endParaRPr lang="fi-FI" altLang="fi-FI" sz="2200" dirty="0">
              <a:latin typeface="Arial" panose="020B0604020202020204" pitchFamily="34" charset="0"/>
            </a:endParaRPr>
          </a:p>
        </p:txBody>
      </p:sp>
      <p:sp>
        <p:nvSpPr>
          <p:cNvPr id="4" name="Otsikko 1">
            <a:extLst>
              <a:ext uri="{FF2B5EF4-FFF2-40B4-BE49-F238E27FC236}">
                <a16:creationId xmlns:a16="http://schemas.microsoft.com/office/drawing/2014/main" id="{1895659D-DDDF-4F24-B120-FED2511279DA}"/>
              </a:ext>
            </a:extLst>
          </p:cNvPr>
          <p:cNvSpPr>
            <a:spLocks noGrp="1"/>
          </p:cNvSpPr>
          <p:nvPr>
            <p:ph type="title"/>
          </p:nvPr>
        </p:nvSpPr>
        <p:spPr>
          <a:xfrm>
            <a:off x="838200" y="339000"/>
            <a:ext cx="10515600" cy="1325563"/>
          </a:xfrm>
          <a:solidFill>
            <a:schemeClr val="accent2">
              <a:lumMod val="40000"/>
              <a:lumOff val="60000"/>
            </a:schemeClr>
          </a:solidFill>
        </p:spPr>
        <p:txBody>
          <a:bodyPr>
            <a:normAutofit/>
          </a:bodyPr>
          <a:lstStyle/>
          <a:p>
            <a:pPr>
              <a:defRPr/>
            </a:pPr>
            <a:r>
              <a:rPr lang="fi-FI" sz="4000" dirty="0"/>
              <a:t>Kriisityö </a:t>
            </a:r>
            <a:r>
              <a:rPr lang="fi-FI" sz="4000" dirty="0" err="1"/>
              <a:t>Sokrissa</a:t>
            </a:r>
            <a:r>
              <a:rPr lang="fi-FI" sz="4000" dirty="0"/>
              <a:t> </a:t>
            </a:r>
          </a:p>
        </p:txBody>
      </p:sp>
    </p:spTree>
    <p:extLst>
      <p:ext uri="{BB962C8B-B14F-4D97-AF65-F5344CB8AC3E}">
        <p14:creationId xmlns:p14="http://schemas.microsoft.com/office/powerpoint/2010/main" val="1725054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b="1" dirty="0" smtClean="0"/>
              <a:t>STM Sosiaalihuollon tehtävät osana varautumista ja häiriötilanteiden hallintaa</a:t>
            </a:r>
            <a:endParaRPr lang="fi-FI" sz="2800" b="1" dirty="0"/>
          </a:p>
        </p:txBody>
      </p:sp>
      <p:sp>
        <p:nvSpPr>
          <p:cNvPr id="3" name="Sisällön paikkamerkki 2"/>
          <p:cNvSpPr>
            <a:spLocks noGrp="1"/>
          </p:cNvSpPr>
          <p:nvPr>
            <p:ph idx="1"/>
          </p:nvPr>
        </p:nvSpPr>
        <p:spPr/>
        <p:txBody>
          <a:bodyPr/>
          <a:lstStyle/>
          <a:p>
            <a:r>
              <a:rPr lang="fi-FI" dirty="0" err="1" smtClean="0"/>
              <a:t>Sote</a:t>
            </a:r>
            <a:r>
              <a:rPr lang="fi-FI" dirty="0" smtClean="0"/>
              <a:t> varautumista johtaa, valvoo ja yhteen sovittaa STM ja </a:t>
            </a:r>
            <a:r>
              <a:rPr lang="fi-FI" dirty="0" err="1" smtClean="0"/>
              <a:t>AVI:t</a:t>
            </a:r>
            <a:endParaRPr lang="fi-FI" dirty="0" smtClean="0"/>
          </a:p>
          <a:p>
            <a:endParaRPr lang="fi-FI" dirty="0"/>
          </a:p>
          <a:p>
            <a:r>
              <a:rPr lang="fi-FI" dirty="0" smtClean="0"/>
              <a:t>Ministeriö vastaa lainsäädännöstä, valtakunnallisen toiminnan koordinoinnista ja ohjauksesta</a:t>
            </a:r>
          </a:p>
          <a:p>
            <a:endParaRPr lang="fi-FI" dirty="0"/>
          </a:p>
          <a:p>
            <a:r>
              <a:rPr lang="fi-FI" dirty="0" smtClean="0"/>
              <a:t>Kunnilla on perusvastuu palveluiden järjestämisestä</a:t>
            </a:r>
          </a:p>
          <a:p>
            <a:pPr marL="0" indent="0">
              <a:buNone/>
            </a:pPr>
            <a:endParaRPr lang="fi-FI" dirty="0"/>
          </a:p>
        </p:txBody>
      </p:sp>
    </p:spTree>
    <p:extLst>
      <p:ext uri="{BB962C8B-B14F-4D97-AF65-F5344CB8AC3E}">
        <p14:creationId xmlns:p14="http://schemas.microsoft.com/office/powerpoint/2010/main" val="3924840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1825625"/>
            <a:ext cx="10515600" cy="4667250"/>
          </a:xfrm>
        </p:spPr>
        <p:txBody>
          <a:bodyPr>
            <a:normAutofit lnSpcReduction="10000"/>
          </a:bodyPr>
          <a:lstStyle/>
          <a:p>
            <a:pPr>
              <a:spcBef>
                <a:spcPct val="0"/>
              </a:spcBef>
            </a:pPr>
            <a:r>
              <a:rPr lang="fi-FI" altLang="fi-FI" sz="2400" dirty="0">
                <a:latin typeface="Arial" panose="020B0604020202020204" pitchFamily="34" charset="0"/>
              </a:rPr>
              <a:t>lasten olosuhteiden tarkastaminen</a:t>
            </a:r>
          </a:p>
          <a:p>
            <a:pPr>
              <a:spcBef>
                <a:spcPct val="0"/>
              </a:spcBef>
            </a:pPr>
            <a:r>
              <a:rPr lang="fi-FI" altLang="fi-FI" sz="2400" dirty="0">
                <a:latin typeface="Arial" panose="020B0604020202020204" pitchFamily="34" charset="0"/>
              </a:rPr>
              <a:t>lasten jääminen vaille hoitoa ja huolenpitoa, perushoidon puute</a:t>
            </a:r>
          </a:p>
          <a:p>
            <a:pPr>
              <a:spcBef>
                <a:spcPct val="0"/>
              </a:spcBef>
            </a:pPr>
            <a:r>
              <a:rPr lang="fi-FI" altLang="fi-FI" sz="2400" dirty="0">
                <a:latin typeface="Arial" panose="020B0604020202020204" pitchFamily="34" charset="0"/>
              </a:rPr>
              <a:t>vakava sairaus, sairastuminen äkillisesti, diagnoosi yllätyksenä</a:t>
            </a:r>
          </a:p>
          <a:p>
            <a:pPr>
              <a:spcBef>
                <a:spcPct val="0"/>
              </a:spcBef>
            </a:pPr>
            <a:r>
              <a:rPr lang="fi-FI" altLang="fi-FI" sz="2400" dirty="0">
                <a:latin typeface="Arial" panose="020B0604020202020204" pitchFamily="34" charset="0"/>
              </a:rPr>
              <a:t>vanhemman syyllistyminen rikokseen ja kiinniotto, jolloin lasten tilanne arvioitava (onko aikuista kuka heistä huolehtii?)</a:t>
            </a:r>
          </a:p>
          <a:p>
            <a:pPr>
              <a:spcBef>
                <a:spcPct val="0"/>
              </a:spcBef>
            </a:pPr>
            <a:r>
              <a:rPr lang="fi-FI" altLang="fi-FI" sz="2400" dirty="0">
                <a:latin typeface="Arial" panose="020B0604020202020204" pitchFamily="34" charset="0"/>
              </a:rPr>
              <a:t>perheristiriidat, karkailevat nuoret</a:t>
            </a:r>
          </a:p>
          <a:p>
            <a:pPr>
              <a:spcBef>
                <a:spcPct val="0"/>
              </a:spcBef>
            </a:pPr>
            <a:r>
              <a:rPr lang="fi-FI" altLang="fi-FI" sz="2400" dirty="0">
                <a:latin typeface="Arial" panose="020B0604020202020204" pitchFamily="34" charset="0"/>
              </a:rPr>
              <a:t>perhe- ja lähisuhdeväkivalta</a:t>
            </a:r>
          </a:p>
          <a:p>
            <a:pPr>
              <a:spcBef>
                <a:spcPct val="0"/>
              </a:spcBef>
            </a:pPr>
            <a:r>
              <a:rPr lang="fi-FI" altLang="fi-FI" sz="2400" dirty="0">
                <a:latin typeface="Arial" panose="020B0604020202020204" pitchFamily="34" charset="0"/>
              </a:rPr>
              <a:t>toisen huolenpidosta vaille jäänti  (alaikäinen, vammainen, ikäihminen, omaishoidettava)</a:t>
            </a:r>
          </a:p>
          <a:p>
            <a:pPr>
              <a:spcBef>
                <a:spcPct val="0"/>
              </a:spcBef>
            </a:pPr>
            <a:r>
              <a:rPr lang="fi-FI" altLang="fi-FI" sz="2400" dirty="0">
                <a:latin typeface="Arial" panose="020B0604020202020204" pitchFamily="34" charset="0"/>
              </a:rPr>
              <a:t>harhaileva vanhus, muistisairas, huonot asumisolosuhteet, pärjäämättömyys</a:t>
            </a:r>
          </a:p>
          <a:p>
            <a:pPr>
              <a:spcBef>
                <a:spcPct val="0"/>
              </a:spcBef>
            </a:pPr>
            <a:r>
              <a:rPr lang="fi-FI" altLang="fi-FI" sz="2400" dirty="0">
                <a:latin typeface="Arial" panose="020B0604020202020204" pitchFamily="34" charset="0"/>
              </a:rPr>
              <a:t>henkilö vailla majoitusta, taloudellista apua esim. vieraalla paikkakunnalla </a:t>
            </a:r>
          </a:p>
          <a:p>
            <a:pPr>
              <a:spcBef>
                <a:spcPct val="0"/>
              </a:spcBef>
            </a:pPr>
            <a:r>
              <a:rPr lang="fi-FI" altLang="fi-FI" sz="2400" dirty="0">
                <a:latin typeface="Arial" panose="020B0604020202020204" pitchFamily="34" charset="0"/>
              </a:rPr>
              <a:t>tulipaloevakuoinnit, majoitus yms.</a:t>
            </a:r>
          </a:p>
          <a:p>
            <a:pPr>
              <a:spcBef>
                <a:spcPct val="0"/>
              </a:spcBef>
            </a:pPr>
            <a:r>
              <a:rPr lang="fi-FI" altLang="fi-FI" sz="2400" dirty="0">
                <a:latin typeface="Arial" panose="020B0604020202020204" pitchFamily="34" charset="0"/>
              </a:rPr>
              <a:t>akuutin kriisityön tarve (monia eri tilanteita)</a:t>
            </a:r>
          </a:p>
          <a:p>
            <a:pPr>
              <a:spcBef>
                <a:spcPct val="0"/>
              </a:spcBef>
            </a:pPr>
            <a:r>
              <a:rPr lang="fi-FI" altLang="fi-FI" sz="2400" dirty="0">
                <a:latin typeface="Arial" panose="020B0604020202020204" pitchFamily="34" charset="0"/>
              </a:rPr>
              <a:t>konsultointi</a:t>
            </a:r>
          </a:p>
          <a:p>
            <a:pPr>
              <a:spcBef>
                <a:spcPct val="0"/>
              </a:spcBef>
            </a:pPr>
            <a:endParaRPr lang="fi-FI" altLang="fi-FI" sz="2400" dirty="0">
              <a:latin typeface="Arial" panose="020B0604020202020204" pitchFamily="34" charset="0"/>
            </a:endParaRPr>
          </a:p>
          <a:p>
            <a:pPr algn="ctr"/>
            <a:endParaRPr lang="fi-FI" dirty="0"/>
          </a:p>
        </p:txBody>
      </p:sp>
      <p:sp>
        <p:nvSpPr>
          <p:cNvPr id="4" name="Otsikko 1">
            <a:extLst>
              <a:ext uri="{FF2B5EF4-FFF2-40B4-BE49-F238E27FC236}">
                <a16:creationId xmlns:a16="http://schemas.microsoft.com/office/drawing/2014/main" id="{859EE750-4D28-437F-969D-0960113C3DEA}"/>
              </a:ext>
            </a:extLst>
          </p:cNvPr>
          <p:cNvSpPr>
            <a:spLocks noGrp="1"/>
          </p:cNvSpPr>
          <p:nvPr>
            <p:ph type="title"/>
          </p:nvPr>
        </p:nvSpPr>
        <p:spPr>
          <a:solidFill>
            <a:srgbClr val="2A458A"/>
          </a:solidFill>
        </p:spPr>
        <p:txBody>
          <a:bodyPr>
            <a:normAutofit/>
          </a:bodyPr>
          <a:lstStyle/>
          <a:p>
            <a:pPr algn="ctr">
              <a:defRPr/>
            </a:pPr>
            <a:r>
              <a:rPr lang="fi-FI" sz="4000" dirty="0">
                <a:solidFill>
                  <a:srgbClr val="93D5D4"/>
                </a:solidFill>
              </a:rPr>
              <a:t>Millaisissa asioissa voi olla yhteydessä </a:t>
            </a:r>
            <a:r>
              <a:rPr lang="fi-FI" sz="4000" dirty="0" err="1">
                <a:solidFill>
                  <a:srgbClr val="93D5D4"/>
                </a:solidFill>
              </a:rPr>
              <a:t>sosiaali</a:t>
            </a:r>
            <a:r>
              <a:rPr lang="fi-FI" sz="4000" dirty="0">
                <a:solidFill>
                  <a:srgbClr val="93D5D4"/>
                </a:solidFill>
              </a:rPr>
              <a:t>- ja kriisipäivystykseen</a:t>
            </a:r>
          </a:p>
        </p:txBody>
      </p:sp>
    </p:spTree>
    <p:extLst>
      <p:ext uri="{BB962C8B-B14F-4D97-AF65-F5344CB8AC3E}">
        <p14:creationId xmlns:p14="http://schemas.microsoft.com/office/powerpoint/2010/main" val="3746610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Tyypillisiä toimenpiteitä</a:t>
            </a:r>
            <a:endParaRPr lang="fi-FI" dirty="0"/>
          </a:p>
        </p:txBody>
      </p:sp>
      <p:sp>
        <p:nvSpPr>
          <p:cNvPr id="4" name="Sisällön paikkamerkki 3"/>
          <p:cNvSpPr>
            <a:spLocks noGrp="1"/>
          </p:cNvSpPr>
          <p:nvPr>
            <p:ph idx="1"/>
          </p:nvPr>
        </p:nvSpPr>
        <p:spPr/>
        <p:txBody>
          <a:bodyPr>
            <a:normAutofit fontScale="85000" lnSpcReduction="20000"/>
          </a:bodyPr>
          <a:lstStyle/>
          <a:p>
            <a:r>
              <a:rPr lang="fi-FI" dirty="0" smtClean="0"/>
              <a:t>Kiireellinen palvelutarpeen arviointi</a:t>
            </a:r>
          </a:p>
          <a:p>
            <a:r>
              <a:rPr lang="fi-FI" dirty="0" smtClean="0"/>
              <a:t>Ilmoitus sosiaalihuollon tarpeesta sosiaalipalveluihin</a:t>
            </a:r>
          </a:p>
          <a:p>
            <a:r>
              <a:rPr lang="fi-FI" dirty="0" smtClean="0"/>
              <a:t>Kiireellinen lastensuojeluarvio</a:t>
            </a:r>
          </a:p>
          <a:p>
            <a:r>
              <a:rPr lang="fi-FI" dirty="0" smtClean="0"/>
              <a:t>Lastensuojeluilmoitus</a:t>
            </a:r>
          </a:p>
          <a:p>
            <a:r>
              <a:rPr lang="fi-FI" dirty="0" smtClean="0"/>
              <a:t>Kiireellinen toimeentulotukipäätös (ruokaan, matkaan, lääkkeisiin)</a:t>
            </a:r>
          </a:p>
          <a:p>
            <a:r>
              <a:rPr lang="fi-FI" dirty="0" smtClean="0"/>
              <a:t>Kiireellinen päätös tilapäismajoitukseen</a:t>
            </a:r>
          </a:p>
          <a:p>
            <a:r>
              <a:rPr lang="fi-FI" dirty="0" smtClean="0"/>
              <a:t>Kriisityö</a:t>
            </a:r>
          </a:p>
          <a:p>
            <a:r>
              <a:rPr lang="fi-FI" dirty="0" smtClean="0"/>
              <a:t>Lyhytaikaispaikan järjestäminen </a:t>
            </a:r>
          </a:p>
          <a:p>
            <a:r>
              <a:rPr lang="fi-FI" dirty="0" smtClean="0"/>
              <a:t>Nostoapu / kotipalvelutehtävä</a:t>
            </a:r>
          </a:p>
          <a:p>
            <a:r>
              <a:rPr lang="fi-FI" dirty="0" smtClean="0"/>
              <a:t>Ohjaus ja neuvonta</a:t>
            </a:r>
          </a:p>
          <a:p>
            <a:r>
              <a:rPr lang="fi-FI" dirty="0" smtClean="0"/>
              <a:t>SURO-tilanteissa psykososiaalisen tuen koordinointi ja toteutus</a:t>
            </a:r>
          </a:p>
          <a:p>
            <a:endParaRPr lang="fi-FI" dirty="0" smtClean="0"/>
          </a:p>
        </p:txBody>
      </p:sp>
    </p:spTree>
    <p:extLst>
      <p:ext uri="{BB962C8B-B14F-4D97-AF65-F5344CB8AC3E}">
        <p14:creationId xmlns:p14="http://schemas.microsoft.com/office/powerpoint/2010/main" val="959812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941161"/>
          </a:xfrm>
        </p:spPr>
        <p:txBody>
          <a:bodyPr>
            <a:normAutofit/>
          </a:bodyPr>
          <a:lstStyle/>
          <a:p>
            <a:r>
              <a:rPr lang="fi-FI" sz="2000" dirty="0" smtClean="0"/>
              <a:t>Virka-aikaiset palvelut </a:t>
            </a:r>
            <a:r>
              <a:rPr lang="fi-FI" sz="2000" dirty="0"/>
              <a:t> </a:t>
            </a:r>
            <a:r>
              <a:rPr lang="fi-FI" sz="2000" dirty="0" smtClean="0"/>
              <a:t>/ mihin myös </a:t>
            </a:r>
            <a:r>
              <a:rPr lang="fi-FI" sz="2000" dirty="0" err="1" smtClean="0"/>
              <a:t>sokrista</a:t>
            </a:r>
            <a:r>
              <a:rPr lang="fi-FI" sz="2000" dirty="0" smtClean="0"/>
              <a:t> ohjaamme asiakkaita</a:t>
            </a:r>
            <a:r>
              <a:rPr lang="fi-FI" sz="2000" dirty="0"/>
              <a:t/>
            </a:r>
            <a:br>
              <a:rPr lang="fi-FI" sz="2000" dirty="0"/>
            </a:br>
            <a:endParaRPr lang="fi-FI" sz="2000" dirty="0"/>
          </a:p>
        </p:txBody>
      </p:sp>
      <p:sp>
        <p:nvSpPr>
          <p:cNvPr id="3" name="Sisällön paikkamerkki 2"/>
          <p:cNvSpPr>
            <a:spLocks noGrp="1"/>
          </p:cNvSpPr>
          <p:nvPr>
            <p:ph idx="1"/>
          </p:nvPr>
        </p:nvSpPr>
        <p:spPr>
          <a:xfrm>
            <a:off x="838200" y="1033135"/>
            <a:ext cx="10515600" cy="5010014"/>
          </a:xfrm>
        </p:spPr>
        <p:txBody>
          <a:bodyPr>
            <a:noAutofit/>
          </a:bodyPr>
          <a:lstStyle/>
          <a:p>
            <a:pPr marL="0" indent="0">
              <a:buNone/>
            </a:pPr>
            <a:r>
              <a:rPr lang="fi-FI" sz="1200" dirty="0" smtClean="0"/>
              <a:t>Väkivalta		Turvakoti Kotkassa,  Lahdessa</a:t>
            </a:r>
            <a:endParaRPr lang="fi-FI" sz="1200" dirty="0"/>
          </a:p>
          <a:p>
            <a:pPr marL="0" indent="0">
              <a:buNone/>
            </a:pPr>
            <a:r>
              <a:rPr lang="fi-FI" sz="1200" dirty="0" smtClean="0"/>
              <a:t>		Rikosuhripäivystys </a:t>
            </a:r>
            <a:r>
              <a:rPr lang="fi-FI" sz="1200" dirty="0"/>
              <a:t>Riku (rikoksen uhrin tukeminen)</a:t>
            </a:r>
          </a:p>
          <a:p>
            <a:pPr marL="0" indent="0">
              <a:buNone/>
            </a:pPr>
            <a:r>
              <a:rPr lang="fi-FI" sz="1200" dirty="0" smtClean="0"/>
              <a:t>		Väkivaltatyön </a:t>
            </a:r>
            <a:r>
              <a:rPr lang="fi-FI" sz="1200" dirty="0"/>
              <a:t>palvelukeskus Pysäkki (väkivallan tekijä, kokija tai näkijä)</a:t>
            </a:r>
          </a:p>
          <a:p>
            <a:pPr marL="0" indent="0">
              <a:buNone/>
            </a:pPr>
            <a:r>
              <a:rPr lang="fi-FI" sz="1200" dirty="0" smtClean="0"/>
              <a:t>		</a:t>
            </a:r>
            <a:r>
              <a:rPr lang="fi-FI" sz="1200" dirty="0" err="1" smtClean="0"/>
              <a:t>Marak</a:t>
            </a:r>
            <a:r>
              <a:rPr lang="fi-FI" sz="1200" dirty="0"/>
              <a:t>, vakava lähisuhdeväkivalta </a:t>
            </a:r>
            <a:endParaRPr lang="fi-FI" sz="1200" dirty="0" smtClean="0"/>
          </a:p>
          <a:p>
            <a:pPr marL="0" indent="0">
              <a:buNone/>
            </a:pPr>
            <a:endParaRPr lang="fi-FI" sz="1200" dirty="0"/>
          </a:p>
          <a:p>
            <a:pPr marL="0" indent="0">
              <a:buNone/>
            </a:pPr>
            <a:r>
              <a:rPr lang="fi-FI" sz="1200" dirty="0" smtClean="0"/>
              <a:t>Lapset		Lasten</a:t>
            </a:r>
            <a:r>
              <a:rPr lang="fi-FI" sz="1200" dirty="0"/>
              <a:t>, nuorten ja perheiden palvelut (</a:t>
            </a:r>
            <a:r>
              <a:rPr lang="fi-FI" sz="1200" dirty="0" smtClean="0"/>
              <a:t>Lapsiperheiden sosiaalityö, päivystys ja arviointitiimi)</a:t>
            </a:r>
            <a:endParaRPr lang="fi-FI" sz="1200" dirty="0"/>
          </a:p>
          <a:p>
            <a:pPr marL="0" indent="0">
              <a:buNone/>
            </a:pPr>
            <a:r>
              <a:rPr lang="fi-FI" sz="1200" dirty="0" smtClean="0"/>
              <a:t>		Perheneuvola </a:t>
            </a:r>
            <a:r>
              <a:rPr lang="fi-FI" sz="1200" dirty="0"/>
              <a:t>ja </a:t>
            </a:r>
            <a:r>
              <a:rPr lang="fi-FI" sz="1200" dirty="0" err="1" smtClean="0"/>
              <a:t>Srk:n</a:t>
            </a:r>
            <a:r>
              <a:rPr lang="fi-FI" sz="1200" dirty="0" smtClean="0"/>
              <a:t> perheneuvonta </a:t>
            </a:r>
            <a:r>
              <a:rPr lang="fi-FI" sz="1200" dirty="0"/>
              <a:t>(vuorovaikutus ym. perheen asiat)</a:t>
            </a:r>
          </a:p>
          <a:p>
            <a:pPr marL="0" indent="0">
              <a:buNone/>
            </a:pPr>
            <a:r>
              <a:rPr lang="fi-FI" sz="1200" dirty="0" smtClean="0"/>
              <a:t>		Nuorten matala, Ohjaamo</a:t>
            </a:r>
          </a:p>
          <a:p>
            <a:pPr marL="0" indent="0">
              <a:buNone/>
            </a:pPr>
            <a:endParaRPr lang="fi-FI" sz="1200" dirty="0"/>
          </a:p>
          <a:p>
            <a:pPr marL="0" indent="0">
              <a:buNone/>
            </a:pPr>
            <a:r>
              <a:rPr lang="fi-FI" sz="1200" dirty="0" smtClean="0"/>
              <a:t>Aikuiset		Terveysasemien </a:t>
            </a:r>
            <a:r>
              <a:rPr lang="fi-FI" sz="1200" dirty="0"/>
              <a:t>mielenterveys- ja päihdepalvelut</a:t>
            </a:r>
          </a:p>
          <a:p>
            <a:pPr marL="0" indent="0">
              <a:buNone/>
            </a:pPr>
            <a:r>
              <a:rPr lang="fi-FI" sz="1200" dirty="0" smtClean="0"/>
              <a:t>		Mielenterveys- </a:t>
            </a:r>
            <a:r>
              <a:rPr lang="fi-FI" sz="1200" dirty="0"/>
              <a:t>ja päihdepoliklinikat</a:t>
            </a:r>
          </a:p>
          <a:p>
            <a:pPr marL="0" indent="0">
              <a:buNone/>
            </a:pPr>
            <a:r>
              <a:rPr lang="fi-FI" sz="1200" dirty="0" smtClean="0"/>
              <a:t>		Toimeentulotukiasioissa </a:t>
            </a:r>
            <a:r>
              <a:rPr lang="fi-FI" sz="1200" dirty="0"/>
              <a:t>Kela (ensisijainen)</a:t>
            </a:r>
          </a:p>
          <a:p>
            <a:pPr marL="0" indent="0">
              <a:buNone/>
            </a:pPr>
            <a:r>
              <a:rPr lang="fi-FI" sz="1200" dirty="0" smtClean="0"/>
              <a:t>		Aikuissosiaalityö</a:t>
            </a:r>
          </a:p>
          <a:p>
            <a:pPr marL="0" indent="0">
              <a:buNone/>
            </a:pPr>
            <a:endParaRPr lang="fi-FI" sz="1200" dirty="0"/>
          </a:p>
          <a:p>
            <a:pPr marL="0" indent="0">
              <a:buNone/>
            </a:pPr>
            <a:r>
              <a:rPr lang="fi-FI" sz="1200" dirty="0" smtClean="0"/>
              <a:t>Ikäihmiset		Ikäopastin </a:t>
            </a:r>
            <a:r>
              <a:rPr lang="fi-FI" sz="1200" dirty="0"/>
              <a:t>(ikäihmisten palvelutarpeen arviointi)</a:t>
            </a:r>
          </a:p>
          <a:p>
            <a:pPr marL="0" indent="0">
              <a:buNone/>
            </a:pPr>
            <a:r>
              <a:rPr lang="fi-FI" sz="1200" dirty="0" smtClean="0"/>
              <a:t>		Kotihoito </a:t>
            </a:r>
            <a:endParaRPr lang="fi-FI" sz="1200" dirty="0"/>
          </a:p>
          <a:p>
            <a:pPr marL="0" indent="0">
              <a:buNone/>
            </a:pPr>
            <a:r>
              <a:rPr lang="fi-FI" sz="1200" dirty="0" smtClean="0"/>
              <a:t>		Terveysasemien </a:t>
            </a:r>
            <a:r>
              <a:rPr lang="fi-FI" sz="1200" dirty="0"/>
              <a:t>mielenterveys- ja päihdepalvelut</a:t>
            </a:r>
          </a:p>
          <a:p>
            <a:pPr marL="0" indent="0">
              <a:buNone/>
            </a:pPr>
            <a:endParaRPr lang="fi-FI" sz="1200" dirty="0"/>
          </a:p>
          <a:p>
            <a:pPr marL="0" indent="0">
              <a:buNone/>
            </a:pPr>
            <a:r>
              <a:rPr lang="fi-FI" sz="1200" dirty="0" smtClean="0"/>
              <a:t>Muut		Seurakunnat	, Järjestöt , Potilasjärjestöt, </a:t>
            </a:r>
          </a:p>
        </p:txBody>
      </p:sp>
    </p:spTree>
    <p:extLst>
      <p:ext uri="{BB962C8B-B14F-4D97-AF65-F5344CB8AC3E}">
        <p14:creationId xmlns:p14="http://schemas.microsoft.com/office/powerpoint/2010/main" val="36280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solidFill>
            <a:schemeClr val="accent2">
              <a:lumMod val="40000"/>
              <a:lumOff val="60000"/>
            </a:schemeClr>
          </a:solidFill>
        </p:spPr>
        <p:txBody>
          <a:bodyPr>
            <a:normAutofit/>
          </a:bodyPr>
          <a:lstStyle/>
          <a:p>
            <a:r>
              <a:rPr lang="fi-FI" sz="4000" dirty="0"/>
              <a:t>Linkkejä ja vinkkejä kriisityöhön</a:t>
            </a:r>
          </a:p>
        </p:txBody>
      </p:sp>
      <p:sp>
        <p:nvSpPr>
          <p:cNvPr id="3" name="Sisällön paikkamerkki 2"/>
          <p:cNvSpPr>
            <a:spLocks noGrp="1"/>
          </p:cNvSpPr>
          <p:nvPr>
            <p:ph idx="1"/>
          </p:nvPr>
        </p:nvSpPr>
        <p:spPr/>
        <p:txBody>
          <a:bodyPr>
            <a:normAutofit fontScale="62500" lnSpcReduction="20000"/>
          </a:bodyPr>
          <a:lstStyle/>
          <a:p>
            <a:r>
              <a:rPr lang="fi-FI" sz="2300" dirty="0" smtClean="0">
                <a:hlinkClick r:id="rId2"/>
              </a:rPr>
              <a:t>www.oivamieli.fi</a:t>
            </a:r>
            <a:r>
              <a:rPr lang="fi-FI" sz="2300" dirty="0" smtClean="0"/>
              <a:t> </a:t>
            </a:r>
            <a:r>
              <a:rPr lang="fi-FI" sz="2300" dirty="0"/>
              <a:t>(hyvinvointiohjelma itsehoitoon, tietoisuus- ja rentoutusharjoituksia</a:t>
            </a:r>
            <a:r>
              <a:rPr lang="fi-FI" sz="2300" dirty="0" smtClean="0"/>
              <a:t>)</a:t>
            </a:r>
          </a:p>
          <a:p>
            <a:r>
              <a:rPr lang="fi-FI" sz="2300" dirty="0">
                <a:hlinkClick r:id="rId3"/>
              </a:rPr>
              <a:t>www.mielenterveystalo.fi</a:t>
            </a:r>
            <a:r>
              <a:rPr lang="fi-FI" sz="2300" dirty="0"/>
              <a:t> (monenlaista tietoa mielenterveydestä, oppaita ja omahoito-ohjeita, myös ammattilaisosio)</a:t>
            </a:r>
          </a:p>
          <a:p>
            <a:endParaRPr lang="fi-FI" sz="2300" dirty="0"/>
          </a:p>
          <a:p>
            <a:r>
              <a:rPr lang="fi-FI" sz="2300" dirty="0" err="1" smtClean="0"/>
              <a:t>Hotus</a:t>
            </a:r>
            <a:r>
              <a:rPr lang="fi-FI" sz="2300" dirty="0" smtClean="0"/>
              <a:t> </a:t>
            </a:r>
            <a:r>
              <a:rPr lang="fi-FI" sz="2300" dirty="0"/>
              <a:t>(Hoitotyön tutkimussäätiö): Äkillisesti kuolleen henkilön läheisten tukeminen, </a:t>
            </a:r>
            <a:r>
              <a:rPr lang="fi-FI" sz="2300" dirty="0">
                <a:hlinkClick r:id="rId4"/>
              </a:rPr>
              <a:t>www.hotus.fi</a:t>
            </a:r>
            <a:endParaRPr lang="fi-FI" sz="2300" dirty="0"/>
          </a:p>
          <a:p>
            <a:r>
              <a:rPr lang="fi-FI" sz="2300" dirty="0">
                <a:hlinkClick r:id="rId5"/>
              </a:rPr>
              <a:t>www.nettitukinainen.fi</a:t>
            </a:r>
            <a:r>
              <a:rPr lang="fi-FI" sz="2300" dirty="0"/>
              <a:t>, materiaalipankki (seksuaalirikoksen uhrin tukeminen</a:t>
            </a:r>
            <a:r>
              <a:rPr lang="fi-FI" sz="2300" dirty="0" smtClean="0"/>
              <a:t>)</a:t>
            </a:r>
            <a:endParaRPr lang="fi-FI" sz="2300" dirty="0"/>
          </a:p>
          <a:p>
            <a:r>
              <a:rPr lang="fi-FI" sz="2300" dirty="0"/>
              <a:t>Henkirikoksen uhrien läheiset ry </a:t>
            </a:r>
            <a:r>
              <a:rPr lang="fi-FI" sz="2300" dirty="0">
                <a:hlinkClick r:id="rId6"/>
              </a:rPr>
              <a:t>huoma.fi/</a:t>
            </a:r>
            <a:endParaRPr lang="fi-FI" sz="2300" dirty="0"/>
          </a:p>
          <a:p>
            <a:r>
              <a:rPr lang="fi-FI" sz="2300" dirty="0"/>
              <a:t>Käpy ry. </a:t>
            </a:r>
            <a:r>
              <a:rPr lang="fi-FI" sz="2300" dirty="0">
                <a:hlinkClick r:id="rId7"/>
              </a:rPr>
              <a:t>kapy.fi/</a:t>
            </a:r>
            <a:r>
              <a:rPr lang="fi-FI" sz="2300" dirty="0"/>
              <a:t> (lapsikuolemaperheet)</a:t>
            </a:r>
          </a:p>
          <a:p>
            <a:r>
              <a:rPr lang="fi-FI" sz="2300" dirty="0"/>
              <a:t>Surunauha – Itsemurhan tehneiden läheiset ry </a:t>
            </a:r>
            <a:r>
              <a:rPr lang="fi-FI" sz="2300" dirty="0">
                <a:hlinkClick r:id="rId8"/>
              </a:rPr>
              <a:t>https://surunauha.net/</a:t>
            </a:r>
            <a:endParaRPr lang="fi-FI" sz="2300" dirty="0"/>
          </a:p>
          <a:p>
            <a:r>
              <a:rPr lang="fi-FI" sz="2300" dirty="0" smtClean="0"/>
              <a:t>Surevan </a:t>
            </a:r>
            <a:r>
              <a:rPr lang="fi-FI" sz="2300" dirty="0"/>
              <a:t>kohtaaminen </a:t>
            </a:r>
            <a:r>
              <a:rPr lang="fi-FI" sz="2300" dirty="0">
                <a:hlinkClick r:id="rId9"/>
              </a:rPr>
              <a:t>https://www.surevankohtaaminen.fi</a:t>
            </a:r>
            <a:r>
              <a:rPr lang="fi-FI" sz="2300" dirty="0" smtClean="0">
                <a:hlinkClick r:id="rId9"/>
              </a:rPr>
              <a:t>/</a:t>
            </a:r>
            <a:endParaRPr lang="fi-FI" sz="2300" dirty="0" smtClean="0"/>
          </a:p>
          <a:p>
            <a:endParaRPr lang="fi-FI" sz="2300" dirty="0"/>
          </a:p>
          <a:p>
            <a:r>
              <a:rPr lang="fi-FI" sz="2300" dirty="0">
                <a:hlinkClick r:id="rId10"/>
              </a:rPr>
              <a:t>www.syopajarjestot.fi</a:t>
            </a:r>
            <a:endParaRPr lang="fi-FI" sz="2300" dirty="0"/>
          </a:p>
          <a:p>
            <a:r>
              <a:rPr lang="fi-FI" sz="2300" dirty="0"/>
              <a:t>Eri potilasjärjestöt</a:t>
            </a:r>
          </a:p>
          <a:p>
            <a:r>
              <a:rPr lang="fi-FI" sz="2300" dirty="0" smtClean="0"/>
              <a:t>Seurakunnat, </a:t>
            </a:r>
            <a:r>
              <a:rPr lang="fi-FI" sz="2300" dirty="0" smtClean="0">
                <a:hlinkClick r:id="rId11"/>
              </a:rPr>
              <a:t>https://evl.fi</a:t>
            </a:r>
            <a:endParaRPr lang="fi-FI" sz="2300" dirty="0"/>
          </a:p>
          <a:p>
            <a:pPr marL="0" indent="0">
              <a:buNone/>
            </a:pPr>
            <a:r>
              <a:rPr lang="fi-FI" sz="2300" dirty="0"/>
              <a:t/>
            </a:r>
            <a:br>
              <a:rPr lang="fi-FI" sz="2300" dirty="0"/>
            </a:br>
            <a:endParaRPr lang="fi-FI" sz="2400" dirty="0"/>
          </a:p>
          <a:p>
            <a:endParaRPr lang="fi-FI" dirty="0"/>
          </a:p>
        </p:txBody>
      </p:sp>
    </p:spTree>
    <p:extLst>
      <p:ext uri="{BB962C8B-B14F-4D97-AF65-F5344CB8AC3E}">
        <p14:creationId xmlns:p14="http://schemas.microsoft.com/office/powerpoint/2010/main" val="3723377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solidFill>
            <a:srgbClr val="F7D772"/>
          </a:solidFill>
        </p:spPr>
        <p:txBody>
          <a:bodyPr>
            <a:normAutofit/>
          </a:bodyPr>
          <a:lstStyle/>
          <a:p>
            <a:pPr algn="l"/>
            <a:r>
              <a:rPr lang="fi-FI" altLang="fi-FI" sz="4000" dirty="0"/>
              <a:t>Kysymyksiä ja keskustelua</a:t>
            </a:r>
          </a:p>
        </p:txBody>
      </p:sp>
      <p:sp>
        <p:nvSpPr>
          <p:cNvPr id="2" name="Tekstiruutu 1"/>
          <p:cNvSpPr txBox="1"/>
          <p:nvPr/>
        </p:nvSpPr>
        <p:spPr>
          <a:xfrm>
            <a:off x="984069" y="2098766"/>
            <a:ext cx="8586651" cy="4370427"/>
          </a:xfrm>
          <a:prstGeom prst="rect">
            <a:avLst/>
          </a:prstGeom>
          <a:noFill/>
        </p:spPr>
        <p:txBody>
          <a:bodyPr wrap="square" rtlCol="0">
            <a:spAutoFit/>
          </a:bodyPr>
          <a:lstStyle/>
          <a:p>
            <a:pPr marL="285750" indent="-285750">
              <a:buFont typeface="Arial" panose="020B0604020202020204" pitchFamily="34" charset="0"/>
              <a:buChar char="•"/>
            </a:pPr>
            <a:r>
              <a:rPr lang="fi-FI" sz="2000" dirty="0" smtClean="0"/>
              <a:t>Mistä haluaisit tietää lisää?</a:t>
            </a:r>
          </a:p>
          <a:p>
            <a:endParaRPr lang="fi-FI" sz="2000" dirty="0" smtClean="0"/>
          </a:p>
          <a:p>
            <a:pPr marL="285750" indent="-285750">
              <a:buFont typeface="Arial" panose="020B0604020202020204" pitchFamily="34" charset="0"/>
              <a:buChar char="•"/>
            </a:pPr>
            <a:r>
              <a:rPr lang="fi-FI" sz="2000" dirty="0" smtClean="0"/>
              <a:t>Jäikö jokin mietityttämään?</a:t>
            </a:r>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endParaRPr lang="fi-FI" sz="2000" dirty="0" smtClean="0"/>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endParaRPr lang="fi-FI" sz="2000" dirty="0" smtClean="0"/>
          </a:p>
          <a:p>
            <a:pPr marL="285750" indent="-285750">
              <a:buFont typeface="Arial" panose="020B0604020202020204" pitchFamily="34" charset="0"/>
              <a:buChar char="•"/>
            </a:pPr>
            <a:endParaRPr lang="fi-FI" sz="2000" dirty="0"/>
          </a:p>
          <a:p>
            <a:pPr marL="285750" indent="-285750">
              <a:buFont typeface="Arial" panose="020B0604020202020204" pitchFamily="34" charset="0"/>
              <a:buChar char="•"/>
            </a:pPr>
            <a:r>
              <a:rPr lang="fi-FI" sz="2000" dirty="0" smtClean="0"/>
              <a:t>LOPUKSI TÄRKEÄT YHTEYSTIEDOT / ASIAKASLINJAT</a:t>
            </a:r>
          </a:p>
          <a:p>
            <a:endParaRPr lang="fi-FI" sz="2000" dirty="0"/>
          </a:p>
          <a:p>
            <a:r>
              <a:rPr lang="fi-FI" sz="2000" dirty="0"/>
              <a:t>	</a:t>
            </a:r>
            <a:r>
              <a:rPr lang="fi-FI" sz="2000" dirty="0" smtClean="0"/>
              <a:t>Kouvolan </a:t>
            </a:r>
            <a:r>
              <a:rPr lang="fi-FI" sz="2000" dirty="0" err="1" smtClean="0"/>
              <a:t>sosiaali</a:t>
            </a:r>
            <a:r>
              <a:rPr lang="fi-FI" sz="2000" dirty="0" smtClean="0"/>
              <a:t>- ja kriisipäivystys  	p. 0400533595</a:t>
            </a:r>
          </a:p>
          <a:p>
            <a:r>
              <a:rPr lang="fi-FI" sz="2000" dirty="0"/>
              <a:t>	</a:t>
            </a:r>
            <a:r>
              <a:rPr lang="fi-FI" sz="2000" dirty="0" smtClean="0"/>
              <a:t>Etelä-Kymen </a:t>
            </a:r>
            <a:r>
              <a:rPr lang="fi-FI" sz="2000" dirty="0" err="1" smtClean="0"/>
              <a:t>sosiaali</a:t>
            </a:r>
            <a:r>
              <a:rPr lang="fi-FI" sz="2000" dirty="0" smtClean="0"/>
              <a:t>- ja kriisipäivystys 	p. 0405095111</a:t>
            </a:r>
          </a:p>
          <a:p>
            <a:endParaRPr lang="fi-FI" sz="2000" dirty="0" smtClean="0"/>
          </a:p>
          <a:p>
            <a:endParaRPr lang="fi-FI" dirty="0"/>
          </a:p>
        </p:txBody>
      </p:sp>
    </p:spTree>
    <p:extLst>
      <p:ext uri="{BB962C8B-B14F-4D97-AF65-F5344CB8AC3E}">
        <p14:creationId xmlns:p14="http://schemas.microsoft.com/office/powerpoint/2010/main" val="2692102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a:xfrm>
            <a:off x="838200" y="365125"/>
            <a:ext cx="9838509" cy="5999458"/>
          </a:xfrm>
        </p:spPr>
        <p:txBody>
          <a:bodyPr>
            <a:normAutofit/>
          </a:bodyPr>
          <a:lstStyle/>
          <a:p>
            <a:pPr algn="ctr"/>
            <a:r>
              <a:rPr lang="fi-FI" altLang="fi-FI" sz="5400" dirty="0">
                <a:solidFill>
                  <a:srgbClr val="C00000"/>
                </a:solidFill>
              </a:rPr>
              <a:t>Kiitos mielenkiinnosta!</a:t>
            </a:r>
            <a:endParaRPr lang="fi-FI" sz="5400" dirty="0">
              <a:solidFill>
                <a:srgbClr val="C00000"/>
              </a:solidFill>
            </a:endParaRPr>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5375" y="852329"/>
            <a:ext cx="10001250" cy="4286250"/>
          </a:xfrm>
        </p:spPr>
      </p:pic>
      <p:sp>
        <p:nvSpPr>
          <p:cNvPr id="5" name="Tekstiruutu 4"/>
          <p:cNvSpPr txBox="1"/>
          <p:nvPr/>
        </p:nvSpPr>
        <p:spPr>
          <a:xfrm>
            <a:off x="6096000" y="1241128"/>
            <a:ext cx="4506654" cy="1754326"/>
          </a:xfrm>
          <a:prstGeom prst="rect">
            <a:avLst/>
          </a:prstGeom>
          <a:noFill/>
        </p:spPr>
        <p:txBody>
          <a:bodyPr wrap="square" rtlCol="0">
            <a:spAutoFit/>
          </a:bodyPr>
          <a:lstStyle/>
          <a:p>
            <a:r>
              <a:rPr lang="fi-FI" dirty="0" smtClean="0"/>
              <a:t>Kiitos</a:t>
            </a:r>
            <a:endParaRPr lang="fi-FI" dirty="0"/>
          </a:p>
          <a:p>
            <a:endParaRPr lang="fi-FI" dirty="0" smtClean="0"/>
          </a:p>
          <a:p>
            <a:r>
              <a:rPr lang="fi-FI" dirty="0" smtClean="0"/>
              <a:t>Intoa opiskeluunne !</a:t>
            </a:r>
          </a:p>
          <a:p>
            <a:endParaRPr lang="fi-FI" dirty="0"/>
          </a:p>
          <a:p>
            <a:r>
              <a:rPr lang="fi-FI" dirty="0" smtClean="0"/>
              <a:t>Ottakaa rohkeasti yhteyttä yksityishenkilönä tai ammattilaisena</a:t>
            </a:r>
            <a:endParaRPr lang="fi-FI" dirty="0"/>
          </a:p>
        </p:txBody>
      </p:sp>
    </p:spTree>
    <p:extLst>
      <p:ext uri="{BB962C8B-B14F-4D97-AF65-F5344CB8AC3E}">
        <p14:creationId xmlns:p14="http://schemas.microsoft.com/office/powerpoint/2010/main" val="356710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Sosiaalihuollon varautumisvelvollisuus</a:t>
            </a:r>
            <a:endParaRPr lang="fi-FI" dirty="0"/>
          </a:p>
        </p:txBody>
      </p:sp>
      <p:sp>
        <p:nvSpPr>
          <p:cNvPr id="3" name="Sisällön paikkamerkki 2"/>
          <p:cNvSpPr>
            <a:spLocks noGrp="1"/>
          </p:cNvSpPr>
          <p:nvPr>
            <p:ph idx="1"/>
          </p:nvPr>
        </p:nvSpPr>
        <p:spPr/>
        <p:txBody>
          <a:bodyPr/>
          <a:lstStyle/>
          <a:p>
            <a:r>
              <a:rPr lang="fi-FI" dirty="0" smtClean="0"/>
              <a:t>Valmiuslaki (1552/2011)</a:t>
            </a:r>
          </a:p>
          <a:p>
            <a:endParaRPr lang="fi-FI" dirty="0"/>
          </a:p>
          <a:p>
            <a:r>
              <a:rPr lang="fi-FI" dirty="0" smtClean="0"/>
              <a:t>Pelastuslaki (379/2011) </a:t>
            </a:r>
            <a:r>
              <a:rPr lang="fi-FI" sz="2000" dirty="0" smtClean="0"/>
              <a:t> (säädetään yhteistyöstä ja varautumisesta)</a:t>
            </a:r>
            <a:endParaRPr lang="fi-FI" sz="2000" dirty="0"/>
          </a:p>
          <a:p>
            <a:endParaRPr lang="fi-FI" sz="2000" dirty="0" smtClean="0"/>
          </a:p>
          <a:p>
            <a:r>
              <a:rPr lang="fi-FI" dirty="0" smtClean="0"/>
              <a:t>Sosiaalihuoltolaissa (1301/2014) </a:t>
            </a:r>
            <a:r>
              <a:rPr lang="fi-FI" sz="2000" dirty="0" smtClean="0"/>
              <a:t>säädetään välttämättömän huolenpidon</a:t>
            </a:r>
          </a:p>
          <a:p>
            <a:pPr marL="0" indent="0">
              <a:buNone/>
            </a:pPr>
            <a:r>
              <a:rPr lang="fi-FI" sz="2000" dirty="0"/>
              <a:t> </a:t>
            </a:r>
            <a:r>
              <a:rPr lang="fi-FI" sz="2000" dirty="0" smtClean="0"/>
              <a:t>   ja toimeentulon turvaamisesta (12§)  ja sosiaalipäivystyksestä (29§)</a:t>
            </a:r>
            <a:endParaRPr lang="fi-FI" sz="2000" dirty="0"/>
          </a:p>
        </p:txBody>
      </p:sp>
    </p:spTree>
    <p:extLst>
      <p:ext uri="{BB962C8B-B14F-4D97-AF65-F5344CB8AC3E}">
        <p14:creationId xmlns:p14="http://schemas.microsoft.com/office/powerpoint/2010/main" val="1605145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7">
            <a:extLst>
              <a:ext uri="{FF2B5EF4-FFF2-40B4-BE49-F238E27FC236}">
                <a16:creationId xmlns:a16="http://schemas.microsoft.com/office/drawing/2014/main" id="{DC08CE35-1CE8-42B0-9465-128B05EE331C}"/>
              </a:ext>
            </a:extLst>
          </p:cNvPr>
          <p:cNvSpPr>
            <a:spLocks noGrp="1" noChangeArrowheads="1"/>
          </p:cNvSpPr>
          <p:nvPr>
            <p:ph type="title"/>
          </p:nvPr>
        </p:nvSpPr>
        <p:spPr bwMode="auto">
          <a:xfrm>
            <a:off x="838200" y="-4761"/>
            <a:ext cx="7077891" cy="1163002"/>
          </a:xfrm>
          <a:prstGeom prst="rect">
            <a:avLst/>
          </a:prstGeom>
          <a:noFill/>
          <a:ln>
            <a:noFill/>
          </a:ln>
          <a:effectLst/>
        </p:spPr>
        <p:txBody>
          <a:bodyPr/>
          <a:lstStyle/>
          <a:p>
            <a:pPr eaLnBrk="1" fontAlgn="auto" hangingPunct="1">
              <a:spcBef>
                <a:spcPts val="0"/>
              </a:spcBef>
              <a:spcAft>
                <a:spcPts val="0"/>
              </a:spcAft>
              <a:defRPr/>
            </a:pPr>
            <a:r>
              <a:rPr lang="fi-FI" sz="2000" b="1" dirty="0">
                <a:latin typeface="+mn-lt"/>
              </a:rPr>
              <a:t>Kaakkois-Suomen sosiaali- ja kriisipäivystysalueet 2021</a:t>
            </a:r>
            <a:endParaRPr lang="fi-FI" sz="2000" b="1" dirty="0">
              <a:effectLst>
                <a:outerShdw blurRad="38100" dist="38100" dir="2700000" algn="tl">
                  <a:srgbClr val="FFFFFF"/>
                </a:outerShdw>
              </a:effectLst>
              <a:latin typeface="+mn-lt"/>
            </a:endParaRPr>
          </a:p>
        </p:txBody>
      </p:sp>
      <p:sp>
        <p:nvSpPr>
          <p:cNvPr id="188" name="Freeform 4"/>
          <p:cNvSpPr>
            <a:spLocks/>
          </p:cNvSpPr>
          <p:nvPr/>
        </p:nvSpPr>
        <p:spPr bwMode="auto">
          <a:xfrm>
            <a:off x="7932738" y="1619250"/>
            <a:ext cx="498475" cy="446088"/>
          </a:xfrm>
          <a:custGeom>
            <a:avLst/>
            <a:gdLst>
              <a:gd name="T0" fmla="*/ 2147483646 w 324"/>
              <a:gd name="T1" fmla="*/ 2147483646 h 292"/>
              <a:gd name="T2" fmla="*/ 2147483646 w 324"/>
              <a:gd name="T3" fmla="*/ 0 h 292"/>
              <a:gd name="T4" fmla="*/ 2147483646 w 324"/>
              <a:gd name="T5" fmla="*/ 2147483646 h 292"/>
              <a:gd name="T6" fmla="*/ 0 w 324"/>
              <a:gd name="T7" fmla="*/ 2147483646 h 292"/>
              <a:gd name="T8" fmla="*/ 2147483646 w 324"/>
              <a:gd name="T9" fmla="*/ 2147483646 h 292"/>
              <a:gd name="T10" fmla="*/ 2147483646 w 324"/>
              <a:gd name="T11" fmla="*/ 2147483646 h 292"/>
              <a:gd name="T12" fmla="*/ 2147483646 w 324"/>
              <a:gd name="T13" fmla="*/ 2147483646 h 292"/>
              <a:gd name="T14" fmla="*/ 2147483646 w 324"/>
              <a:gd name="T15" fmla="*/ 2147483646 h 292"/>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292"/>
              <a:gd name="T26" fmla="*/ 324 w 324"/>
              <a:gd name="T27" fmla="*/ 292 h 2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292">
                <a:moveTo>
                  <a:pt x="323" y="20"/>
                </a:moveTo>
                <a:lnTo>
                  <a:pt x="295" y="0"/>
                </a:lnTo>
                <a:lnTo>
                  <a:pt x="138" y="86"/>
                </a:lnTo>
                <a:lnTo>
                  <a:pt x="0" y="170"/>
                </a:lnTo>
                <a:lnTo>
                  <a:pt x="120" y="291"/>
                </a:lnTo>
                <a:lnTo>
                  <a:pt x="252" y="149"/>
                </a:lnTo>
                <a:lnTo>
                  <a:pt x="261" y="103"/>
                </a:lnTo>
                <a:lnTo>
                  <a:pt x="323" y="20"/>
                </a:lnTo>
              </a:path>
            </a:pathLst>
          </a:custGeom>
          <a:solidFill>
            <a:srgbClr val="FFFF66"/>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89" name="Freeform 5"/>
          <p:cNvSpPr>
            <a:spLocks/>
          </p:cNvSpPr>
          <p:nvPr/>
        </p:nvSpPr>
        <p:spPr bwMode="auto">
          <a:xfrm>
            <a:off x="7708900" y="1878013"/>
            <a:ext cx="411163" cy="401637"/>
          </a:xfrm>
          <a:custGeom>
            <a:avLst/>
            <a:gdLst>
              <a:gd name="T0" fmla="*/ 2147483646 w 267"/>
              <a:gd name="T1" fmla="*/ 2147483646 h 264"/>
              <a:gd name="T2" fmla="*/ 2147483646 w 267"/>
              <a:gd name="T3" fmla="*/ 2147483646 h 264"/>
              <a:gd name="T4" fmla="*/ 2147483646 w 267"/>
              <a:gd name="T5" fmla="*/ 2147483646 h 264"/>
              <a:gd name="T6" fmla="*/ 2147483646 w 267"/>
              <a:gd name="T7" fmla="*/ 2147483646 h 264"/>
              <a:gd name="T8" fmla="*/ 2147483646 w 267"/>
              <a:gd name="T9" fmla="*/ 0 h 264"/>
              <a:gd name="T10" fmla="*/ 2147483646 w 267"/>
              <a:gd name="T11" fmla="*/ 2147483646 h 264"/>
              <a:gd name="T12" fmla="*/ 0 w 267"/>
              <a:gd name="T13" fmla="*/ 2147483646 h 264"/>
              <a:gd name="T14" fmla="*/ 2147483646 w 267"/>
              <a:gd name="T15" fmla="*/ 2147483646 h 264"/>
              <a:gd name="T16" fmla="*/ 2147483646 w 267"/>
              <a:gd name="T17" fmla="*/ 2147483646 h 264"/>
              <a:gd name="T18" fmla="*/ 2147483646 w 267"/>
              <a:gd name="T19" fmla="*/ 2147483646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264"/>
              <a:gd name="T32" fmla="*/ 267 w 267"/>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264">
                <a:moveTo>
                  <a:pt x="176" y="246"/>
                </a:moveTo>
                <a:lnTo>
                  <a:pt x="212" y="209"/>
                </a:lnTo>
                <a:lnTo>
                  <a:pt x="225" y="163"/>
                </a:lnTo>
                <a:lnTo>
                  <a:pt x="266" y="120"/>
                </a:lnTo>
                <a:lnTo>
                  <a:pt x="145" y="0"/>
                </a:lnTo>
                <a:lnTo>
                  <a:pt x="21" y="63"/>
                </a:lnTo>
                <a:lnTo>
                  <a:pt x="0" y="142"/>
                </a:lnTo>
                <a:lnTo>
                  <a:pt x="84" y="184"/>
                </a:lnTo>
                <a:lnTo>
                  <a:pt x="84" y="263"/>
                </a:lnTo>
                <a:lnTo>
                  <a:pt x="176" y="246"/>
                </a:lnTo>
              </a:path>
            </a:pathLst>
          </a:custGeom>
          <a:solidFill>
            <a:srgbClr val="FFFF66"/>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90" name="Freeform 6"/>
          <p:cNvSpPr>
            <a:spLocks/>
          </p:cNvSpPr>
          <p:nvPr/>
        </p:nvSpPr>
        <p:spPr bwMode="auto">
          <a:xfrm>
            <a:off x="6180138" y="3097213"/>
            <a:ext cx="627062" cy="642937"/>
          </a:xfrm>
          <a:custGeom>
            <a:avLst/>
            <a:gdLst>
              <a:gd name="T0" fmla="*/ 2147483646 w 408"/>
              <a:gd name="T1" fmla="*/ 2147483646 h 421"/>
              <a:gd name="T2" fmla="*/ 2147483646 w 408"/>
              <a:gd name="T3" fmla="*/ 2147483646 h 421"/>
              <a:gd name="T4" fmla="*/ 2147483646 w 408"/>
              <a:gd name="T5" fmla="*/ 2147483646 h 421"/>
              <a:gd name="T6" fmla="*/ 2147483646 w 408"/>
              <a:gd name="T7" fmla="*/ 2147483646 h 421"/>
              <a:gd name="T8" fmla="*/ 2147483646 w 408"/>
              <a:gd name="T9" fmla="*/ 2147483646 h 421"/>
              <a:gd name="T10" fmla="*/ 2147483646 w 408"/>
              <a:gd name="T11" fmla="*/ 2147483646 h 421"/>
              <a:gd name="T12" fmla="*/ 2147483646 w 408"/>
              <a:gd name="T13" fmla="*/ 2147483646 h 421"/>
              <a:gd name="T14" fmla="*/ 2147483646 w 408"/>
              <a:gd name="T15" fmla="*/ 0 h 421"/>
              <a:gd name="T16" fmla="*/ 0 w 408"/>
              <a:gd name="T17" fmla="*/ 2147483646 h 421"/>
              <a:gd name="T18" fmla="*/ 2147483646 w 408"/>
              <a:gd name="T19" fmla="*/ 2147483646 h 421"/>
              <a:gd name="T20" fmla="*/ 2147483646 w 408"/>
              <a:gd name="T21" fmla="*/ 2147483646 h 421"/>
              <a:gd name="T22" fmla="*/ 2147483646 w 408"/>
              <a:gd name="T23" fmla="*/ 2147483646 h 421"/>
              <a:gd name="T24" fmla="*/ 2147483646 w 408"/>
              <a:gd name="T25" fmla="*/ 2147483646 h 421"/>
              <a:gd name="T26" fmla="*/ 2147483646 w 408"/>
              <a:gd name="T27" fmla="*/ 2147483646 h 4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8"/>
              <a:gd name="T43" fmla="*/ 0 h 421"/>
              <a:gd name="T44" fmla="*/ 408 w 408"/>
              <a:gd name="T45" fmla="*/ 421 h 4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8" h="421">
                <a:moveTo>
                  <a:pt x="335" y="416"/>
                </a:moveTo>
                <a:lnTo>
                  <a:pt x="344" y="379"/>
                </a:lnTo>
                <a:lnTo>
                  <a:pt x="407" y="308"/>
                </a:lnTo>
                <a:lnTo>
                  <a:pt x="371" y="278"/>
                </a:lnTo>
                <a:lnTo>
                  <a:pt x="322" y="86"/>
                </a:lnTo>
                <a:lnTo>
                  <a:pt x="211" y="20"/>
                </a:lnTo>
                <a:lnTo>
                  <a:pt x="148" y="45"/>
                </a:lnTo>
                <a:lnTo>
                  <a:pt x="80" y="0"/>
                </a:lnTo>
                <a:lnTo>
                  <a:pt x="0" y="70"/>
                </a:lnTo>
                <a:lnTo>
                  <a:pt x="84" y="167"/>
                </a:lnTo>
                <a:lnTo>
                  <a:pt x="35" y="237"/>
                </a:lnTo>
                <a:lnTo>
                  <a:pt x="124" y="325"/>
                </a:lnTo>
                <a:lnTo>
                  <a:pt x="98" y="420"/>
                </a:lnTo>
                <a:lnTo>
                  <a:pt x="335" y="416"/>
                </a:lnTo>
              </a:path>
            </a:pathLst>
          </a:custGeom>
          <a:solidFill>
            <a:srgbClr val="FFFF80"/>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91" name="Freeform 7"/>
          <p:cNvSpPr>
            <a:spLocks/>
          </p:cNvSpPr>
          <p:nvPr/>
        </p:nvSpPr>
        <p:spPr bwMode="auto">
          <a:xfrm>
            <a:off x="6677025" y="3086100"/>
            <a:ext cx="368300" cy="484188"/>
          </a:xfrm>
          <a:custGeom>
            <a:avLst/>
            <a:gdLst>
              <a:gd name="T0" fmla="*/ 0 w 240"/>
              <a:gd name="T1" fmla="*/ 2147483646 h 318"/>
              <a:gd name="T2" fmla="*/ 2147483646 w 240"/>
              <a:gd name="T3" fmla="*/ 2147483646 h 318"/>
              <a:gd name="T4" fmla="*/ 2147483646 w 240"/>
              <a:gd name="T5" fmla="*/ 2147483646 h 318"/>
              <a:gd name="T6" fmla="*/ 2147483646 w 240"/>
              <a:gd name="T7" fmla="*/ 2147483646 h 318"/>
              <a:gd name="T8" fmla="*/ 2147483646 w 240"/>
              <a:gd name="T9" fmla="*/ 0 h 318"/>
              <a:gd name="T10" fmla="*/ 2147483646 w 240"/>
              <a:gd name="T11" fmla="*/ 2147483646 h 318"/>
              <a:gd name="T12" fmla="*/ 2147483646 w 240"/>
              <a:gd name="T13" fmla="*/ 2147483646 h 318"/>
              <a:gd name="T14" fmla="*/ 2147483646 w 240"/>
              <a:gd name="T15" fmla="*/ 2147483646 h 318"/>
              <a:gd name="T16" fmla="*/ 2147483646 w 240"/>
              <a:gd name="T17" fmla="*/ 2147483646 h 318"/>
              <a:gd name="T18" fmla="*/ 2147483646 w 240"/>
              <a:gd name="T19" fmla="*/ 2147483646 h 318"/>
              <a:gd name="T20" fmla="*/ 2147483646 w 240"/>
              <a:gd name="T21" fmla="*/ 2147483646 h 318"/>
              <a:gd name="T22" fmla="*/ 2147483646 w 240"/>
              <a:gd name="T23" fmla="*/ 2147483646 h 318"/>
              <a:gd name="T24" fmla="*/ 0 w 240"/>
              <a:gd name="T25" fmla="*/ 2147483646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
              <a:gd name="T40" fmla="*/ 0 h 318"/>
              <a:gd name="T41" fmla="*/ 240 w 240"/>
              <a:gd name="T42" fmla="*/ 318 h 3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 h="318">
                <a:moveTo>
                  <a:pt x="0" y="95"/>
                </a:moveTo>
                <a:lnTo>
                  <a:pt x="3" y="79"/>
                </a:lnTo>
                <a:lnTo>
                  <a:pt x="126" y="58"/>
                </a:lnTo>
                <a:lnTo>
                  <a:pt x="116" y="8"/>
                </a:lnTo>
                <a:lnTo>
                  <a:pt x="192" y="0"/>
                </a:lnTo>
                <a:lnTo>
                  <a:pt x="239" y="180"/>
                </a:lnTo>
                <a:lnTo>
                  <a:pt x="215" y="212"/>
                </a:lnTo>
                <a:lnTo>
                  <a:pt x="161" y="212"/>
                </a:lnTo>
                <a:lnTo>
                  <a:pt x="108" y="249"/>
                </a:lnTo>
                <a:lnTo>
                  <a:pt x="93" y="303"/>
                </a:lnTo>
                <a:lnTo>
                  <a:pt x="85" y="317"/>
                </a:lnTo>
                <a:lnTo>
                  <a:pt x="49" y="287"/>
                </a:lnTo>
                <a:lnTo>
                  <a:pt x="0" y="95"/>
                </a:lnTo>
              </a:path>
            </a:pathLst>
          </a:custGeom>
          <a:solidFill>
            <a:srgbClr val="FFFF66"/>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92" name="Freeform 8"/>
          <p:cNvSpPr>
            <a:spLocks/>
          </p:cNvSpPr>
          <p:nvPr/>
        </p:nvSpPr>
        <p:spPr bwMode="auto">
          <a:xfrm>
            <a:off x="5484813" y="2889250"/>
            <a:ext cx="825500" cy="727075"/>
          </a:xfrm>
          <a:custGeom>
            <a:avLst/>
            <a:gdLst>
              <a:gd name="T0" fmla="*/ 2147483646 w 537"/>
              <a:gd name="T1" fmla="*/ 0 h 477"/>
              <a:gd name="T2" fmla="*/ 2147483646 w 537"/>
              <a:gd name="T3" fmla="*/ 2147483646 h 477"/>
              <a:gd name="T4" fmla="*/ 2147483646 w 537"/>
              <a:gd name="T5" fmla="*/ 2147483646 h 477"/>
              <a:gd name="T6" fmla="*/ 2147483646 w 537"/>
              <a:gd name="T7" fmla="*/ 2147483646 h 477"/>
              <a:gd name="T8" fmla="*/ 2147483646 w 537"/>
              <a:gd name="T9" fmla="*/ 2147483646 h 477"/>
              <a:gd name="T10" fmla="*/ 2147483646 w 537"/>
              <a:gd name="T11" fmla="*/ 2147483646 h 477"/>
              <a:gd name="T12" fmla="*/ 2147483646 w 537"/>
              <a:gd name="T13" fmla="*/ 2147483646 h 477"/>
              <a:gd name="T14" fmla="*/ 2147483646 w 537"/>
              <a:gd name="T15" fmla="*/ 2147483646 h 477"/>
              <a:gd name="T16" fmla="*/ 2147483646 w 537"/>
              <a:gd name="T17" fmla="*/ 2147483646 h 477"/>
              <a:gd name="T18" fmla="*/ 2147483646 w 537"/>
              <a:gd name="T19" fmla="*/ 2147483646 h 477"/>
              <a:gd name="T20" fmla="*/ 2147483646 w 537"/>
              <a:gd name="T21" fmla="*/ 2147483646 h 477"/>
              <a:gd name="T22" fmla="*/ 0 w 537"/>
              <a:gd name="T23" fmla="*/ 2147483646 h 477"/>
              <a:gd name="T24" fmla="*/ 2147483646 w 537"/>
              <a:gd name="T25" fmla="*/ 2147483646 h 477"/>
              <a:gd name="T26" fmla="*/ 2147483646 w 537"/>
              <a:gd name="T27" fmla="*/ 2147483646 h 477"/>
              <a:gd name="T28" fmla="*/ 2147483646 w 537"/>
              <a:gd name="T29" fmla="*/ 2147483646 h 477"/>
              <a:gd name="T30" fmla="*/ 2147483646 w 537"/>
              <a:gd name="T31" fmla="*/ 2147483646 h 477"/>
              <a:gd name="T32" fmla="*/ 2147483646 w 537"/>
              <a:gd name="T33" fmla="*/ 2147483646 h 477"/>
              <a:gd name="T34" fmla="*/ 2147483646 w 537"/>
              <a:gd name="T35" fmla="*/ 2147483646 h 477"/>
              <a:gd name="T36" fmla="*/ 2147483646 w 537"/>
              <a:gd name="T37" fmla="*/ 0 h 4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7"/>
              <a:gd name="T58" fmla="*/ 0 h 477"/>
              <a:gd name="T59" fmla="*/ 537 w 537"/>
              <a:gd name="T60" fmla="*/ 477 h 4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7" h="477">
                <a:moveTo>
                  <a:pt x="410" y="0"/>
                </a:moveTo>
                <a:lnTo>
                  <a:pt x="532" y="138"/>
                </a:lnTo>
                <a:lnTo>
                  <a:pt x="450" y="209"/>
                </a:lnTo>
                <a:lnTo>
                  <a:pt x="536" y="304"/>
                </a:lnTo>
                <a:lnTo>
                  <a:pt x="486" y="376"/>
                </a:lnTo>
                <a:lnTo>
                  <a:pt x="256" y="455"/>
                </a:lnTo>
                <a:lnTo>
                  <a:pt x="206" y="476"/>
                </a:lnTo>
                <a:lnTo>
                  <a:pt x="103" y="325"/>
                </a:lnTo>
                <a:lnTo>
                  <a:pt x="49" y="330"/>
                </a:lnTo>
                <a:lnTo>
                  <a:pt x="32" y="330"/>
                </a:lnTo>
                <a:lnTo>
                  <a:pt x="40" y="229"/>
                </a:lnTo>
                <a:lnTo>
                  <a:pt x="0" y="213"/>
                </a:lnTo>
                <a:lnTo>
                  <a:pt x="17" y="172"/>
                </a:lnTo>
                <a:lnTo>
                  <a:pt x="72" y="201"/>
                </a:lnTo>
                <a:lnTo>
                  <a:pt x="98" y="163"/>
                </a:lnTo>
                <a:lnTo>
                  <a:pt x="72" y="115"/>
                </a:lnTo>
                <a:lnTo>
                  <a:pt x="139" y="32"/>
                </a:lnTo>
                <a:lnTo>
                  <a:pt x="251" y="16"/>
                </a:lnTo>
                <a:lnTo>
                  <a:pt x="410" y="0"/>
                </a:lnTo>
              </a:path>
            </a:pathLst>
          </a:custGeom>
          <a:solidFill>
            <a:srgbClr val="FFFF80"/>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93" name="Freeform 9"/>
          <p:cNvSpPr>
            <a:spLocks/>
          </p:cNvSpPr>
          <p:nvPr/>
        </p:nvSpPr>
        <p:spPr bwMode="auto">
          <a:xfrm>
            <a:off x="4789488" y="2916238"/>
            <a:ext cx="911225" cy="833437"/>
          </a:xfrm>
          <a:custGeom>
            <a:avLst/>
            <a:gdLst>
              <a:gd name="T0" fmla="*/ 0 w 593"/>
              <a:gd name="T1" fmla="*/ 2147483646 h 546"/>
              <a:gd name="T2" fmla="*/ 2147483646 w 593"/>
              <a:gd name="T3" fmla="*/ 2147483646 h 546"/>
              <a:gd name="T4" fmla="*/ 2147483646 w 593"/>
              <a:gd name="T5" fmla="*/ 2147483646 h 546"/>
              <a:gd name="T6" fmla="*/ 2147483646 w 593"/>
              <a:gd name="T7" fmla="*/ 2147483646 h 546"/>
              <a:gd name="T8" fmla="*/ 2147483646 w 593"/>
              <a:gd name="T9" fmla="*/ 2147483646 h 546"/>
              <a:gd name="T10" fmla="*/ 2147483646 w 593"/>
              <a:gd name="T11" fmla="*/ 2147483646 h 546"/>
              <a:gd name="T12" fmla="*/ 2147483646 w 593"/>
              <a:gd name="T13" fmla="*/ 2147483646 h 546"/>
              <a:gd name="T14" fmla="*/ 2147483646 w 593"/>
              <a:gd name="T15" fmla="*/ 2147483646 h 546"/>
              <a:gd name="T16" fmla="*/ 2147483646 w 593"/>
              <a:gd name="T17" fmla="*/ 2147483646 h 546"/>
              <a:gd name="T18" fmla="*/ 2147483646 w 593"/>
              <a:gd name="T19" fmla="*/ 0 h 546"/>
              <a:gd name="T20" fmla="*/ 2147483646 w 593"/>
              <a:gd name="T21" fmla="*/ 2147483646 h 546"/>
              <a:gd name="T22" fmla="*/ 2147483646 w 593"/>
              <a:gd name="T23" fmla="*/ 2147483646 h 546"/>
              <a:gd name="T24" fmla="*/ 2147483646 w 593"/>
              <a:gd name="T25" fmla="*/ 2147483646 h 546"/>
              <a:gd name="T26" fmla="*/ 2147483646 w 593"/>
              <a:gd name="T27" fmla="*/ 2147483646 h 546"/>
              <a:gd name="T28" fmla="*/ 2147483646 w 593"/>
              <a:gd name="T29" fmla="*/ 2147483646 h 546"/>
              <a:gd name="T30" fmla="*/ 2147483646 w 593"/>
              <a:gd name="T31" fmla="*/ 2147483646 h 546"/>
              <a:gd name="T32" fmla="*/ 2147483646 w 593"/>
              <a:gd name="T33" fmla="*/ 2147483646 h 546"/>
              <a:gd name="T34" fmla="*/ 2147483646 w 593"/>
              <a:gd name="T35" fmla="*/ 2147483646 h 546"/>
              <a:gd name="T36" fmla="*/ 2147483646 w 593"/>
              <a:gd name="T37" fmla="*/ 2147483646 h 546"/>
              <a:gd name="T38" fmla="*/ 2147483646 w 593"/>
              <a:gd name="T39" fmla="*/ 2147483646 h 546"/>
              <a:gd name="T40" fmla="*/ 2147483646 w 593"/>
              <a:gd name="T41" fmla="*/ 2147483646 h 546"/>
              <a:gd name="T42" fmla="*/ 2147483646 w 593"/>
              <a:gd name="T43" fmla="*/ 2147483646 h 546"/>
              <a:gd name="T44" fmla="*/ 2147483646 w 593"/>
              <a:gd name="T45" fmla="*/ 2147483646 h 546"/>
              <a:gd name="T46" fmla="*/ 2147483646 w 593"/>
              <a:gd name="T47" fmla="*/ 2147483646 h 546"/>
              <a:gd name="T48" fmla="*/ 2147483646 w 593"/>
              <a:gd name="T49" fmla="*/ 2147483646 h 546"/>
              <a:gd name="T50" fmla="*/ 2147483646 w 593"/>
              <a:gd name="T51" fmla="*/ 2147483646 h 546"/>
              <a:gd name="T52" fmla="*/ 0 w 593"/>
              <a:gd name="T53" fmla="*/ 2147483646 h 5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3"/>
              <a:gd name="T82" fmla="*/ 0 h 546"/>
              <a:gd name="T83" fmla="*/ 593 w 593"/>
              <a:gd name="T84" fmla="*/ 546 h 5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3" h="546">
                <a:moveTo>
                  <a:pt x="0" y="315"/>
                </a:moveTo>
                <a:lnTo>
                  <a:pt x="127" y="294"/>
                </a:lnTo>
                <a:lnTo>
                  <a:pt x="117" y="270"/>
                </a:lnTo>
                <a:lnTo>
                  <a:pt x="171" y="245"/>
                </a:lnTo>
                <a:lnTo>
                  <a:pt x="185" y="162"/>
                </a:lnTo>
                <a:lnTo>
                  <a:pt x="303" y="166"/>
                </a:lnTo>
                <a:lnTo>
                  <a:pt x="330" y="54"/>
                </a:lnTo>
                <a:lnTo>
                  <a:pt x="393" y="57"/>
                </a:lnTo>
                <a:lnTo>
                  <a:pt x="451" y="70"/>
                </a:lnTo>
                <a:lnTo>
                  <a:pt x="474" y="0"/>
                </a:lnTo>
                <a:lnTo>
                  <a:pt x="592" y="16"/>
                </a:lnTo>
                <a:lnTo>
                  <a:pt x="524" y="99"/>
                </a:lnTo>
                <a:lnTo>
                  <a:pt x="551" y="146"/>
                </a:lnTo>
                <a:lnTo>
                  <a:pt x="524" y="183"/>
                </a:lnTo>
                <a:lnTo>
                  <a:pt x="469" y="153"/>
                </a:lnTo>
                <a:lnTo>
                  <a:pt x="451" y="196"/>
                </a:lnTo>
                <a:lnTo>
                  <a:pt x="492" y="212"/>
                </a:lnTo>
                <a:lnTo>
                  <a:pt x="482" y="312"/>
                </a:lnTo>
                <a:lnTo>
                  <a:pt x="398" y="335"/>
                </a:lnTo>
                <a:lnTo>
                  <a:pt x="416" y="401"/>
                </a:lnTo>
                <a:lnTo>
                  <a:pt x="338" y="452"/>
                </a:lnTo>
                <a:lnTo>
                  <a:pt x="361" y="490"/>
                </a:lnTo>
                <a:lnTo>
                  <a:pt x="298" y="545"/>
                </a:lnTo>
                <a:lnTo>
                  <a:pt x="190" y="518"/>
                </a:lnTo>
                <a:lnTo>
                  <a:pt x="130" y="406"/>
                </a:lnTo>
                <a:lnTo>
                  <a:pt x="17" y="432"/>
                </a:lnTo>
                <a:lnTo>
                  <a:pt x="0" y="315"/>
                </a:lnTo>
              </a:path>
            </a:pathLst>
          </a:custGeom>
          <a:solidFill>
            <a:srgbClr val="FFFF80"/>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94" name="Freeform 10"/>
          <p:cNvSpPr>
            <a:spLocks/>
          </p:cNvSpPr>
          <p:nvPr/>
        </p:nvSpPr>
        <p:spPr bwMode="auto">
          <a:xfrm>
            <a:off x="4524375" y="2820988"/>
            <a:ext cx="996950" cy="506412"/>
          </a:xfrm>
          <a:custGeom>
            <a:avLst/>
            <a:gdLst>
              <a:gd name="T0" fmla="*/ 2147483646 w 648"/>
              <a:gd name="T1" fmla="*/ 2147483646 h 333"/>
              <a:gd name="T2" fmla="*/ 2147483646 w 648"/>
              <a:gd name="T3" fmla="*/ 2147483646 h 333"/>
              <a:gd name="T4" fmla="*/ 2147483646 w 648"/>
              <a:gd name="T5" fmla="*/ 2147483646 h 333"/>
              <a:gd name="T6" fmla="*/ 2147483646 w 648"/>
              <a:gd name="T7" fmla="*/ 2147483646 h 333"/>
              <a:gd name="T8" fmla="*/ 2147483646 w 648"/>
              <a:gd name="T9" fmla="*/ 0 h 333"/>
              <a:gd name="T10" fmla="*/ 2147483646 w 648"/>
              <a:gd name="T11" fmla="*/ 2147483646 h 333"/>
              <a:gd name="T12" fmla="*/ 2147483646 w 648"/>
              <a:gd name="T13" fmla="*/ 2147483646 h 333"/>
              <a:gd name="T14" fmla="*/ 0 w 648"/>
              <a:gd name="T15" fmla="*/ 2147483646 h 333"/>
              <a:gd name="T16" fmla="*/ 2147483646 w 648"/>
              <a:gd name="T17" fmla="*/ 2147483646 h 333"/>
              <a:gd name="T18" fmla="*/ 2147483646 w 648"/>
              <a:gd name="T19" fmla="*/ 2147483646 h 333"/>
              <a:gd name="T20" fmla="*/ 2147483646 w 648"/>
              <a:gd name="T21" fmla="*/ 2147483646 h 333"/>
              <a:gd name="T22" fmla="*/ 2147483646 w 648"/>
              <a:gd name="T23" fmla="*/ 2147483646 h 333"/>
              <a:gd name="T24" fmla="*/ 2147483646 w 648"/>
              <a:gd name="T25" fmla="*/ 2147483646 h 333"/>
              <a:gd name="T26" fmla="*/ 2147483646 w 648"/>
              <a:gd name="T27" fmla="*/ 2147483646 h 333"/>
              <a:gd name="T28" fmla="*/ 2147483646 w 648"/>
              <a:gd name="T29" fmla="*/ 2147483646 h 333"/>
              <a:gd name="T30" fmla="*/ 2147483646 w 648"/>
              <a:gd name="T31" fmla="*/ 2147483646 h 333"/>
              <a:gd name="T32" fmla="*/ 2147483646 w 648"/>
              <a:gd name="T33" fmla="*/ 2147483646 h 333"/>
              <a:gd name="T34" fmla="*/ 2147483646 w 648"/>
              <a:gd name="T35" fmla="*/ 2147483646 h 333"/>
              <a:gd name="T36" fmla="*/ 2147483646 w 648"/>
              <a:gd name="T37" fmla="*/ 2147483646 h 333"/>
              <a:gd name="T38" fmla="*/ 2147483646 w 648"/>
              <a:gd name="T39" fmla="*/ 2147483646 h 3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8"/>
              <a:gd name="T61" fmla="*/ 0 h 333"/>
              <a:gd name="T62" fmla="*/ 648 w 648"/>
              <a:gd name="T63" fmla="*/ 333 h 3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8" h="333">
                <a:moveTo>
                  <a:pt x="647" y="61"/>
                </a:moveTo>
                <a:lnTo>
                  <a:pt x="624" y="54"/>
                </a:lnTo>
                <a:lnTo>
                  <a:pt x="472" y="69"/>
                </a:lnTo>
                <a:lnTo>
                  <a:pt x="282" y="4"/>
                </a:lnTo>
                <a:lnTo>
                  <a:pt x="129" y="0"/>
                </a:lnTo>
                <a:lnTo>
                  <a:pt x="108" y="49"/>
                </a:lnTo>
                <a:lnTo>
                  <a:pt x="35" y="24"/>
                </a:lnTo>
                <a:lnTo>
                  <a:pt x="0" y="73"/>
                </a:lnTo>
                <a:lnTo>
                  <a:pt x="129" y="132"/>
                </a:lnTo>
                <a:lnTo>
                  <a:pt x="201" y="119"/>
                </a:lnTo>
                <a:lnTo>
                  <a:pt x="290" y="237"/>
                </a:lnTo>
                <a:lnTo>
                  <a:pt x="259" y="278"/>
                </a:lnTo>
                <a:lnTo>
                  <a:pt x="290" y="332"/>
                </a:lnTo>
                <a:lnTo>
                  <a:pt x="346" y="307"/>
                </a:lnTo>
                <a:lnTo>
                  <a:pt x="359" y="224"/>
                </a:lnTo>
                <a:lnTo>
                  <a:pt x="477" y="227"/>
                </a:lnTo>
                <a:lnTo>
                  <a:pt x="503" y="116"/>
                </a:lnTo>
                <a:lnTo>
                  <a:pt x="566" y="119"/>
                </a:lnTo>
                <a:lnTo>
                  <a:pt x="624" y="132"/>
                </a:lnTo>
                <a:lnTo>
                  <a:pt x="647" y="61"/>
                </a:lnTo>
              </a:path>
            </a:pathLst>
          </a:custGeom>
          <a:solidFill>
            <a:sysClr val="window" lastClr="FFFFFF"/>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95" name="Freeform 11"/>
          <p:cNvSpPr>
            <a:spLocks/>
          </p:cNvSpPr>
          <p:nvPr/>
        </p:nvSpPr>
        <p:spPr bwMode="auto">
          <a:xfrm>
            <a:off x="6115050" y="2386013"/>
            <a:ext cx="1244600" cy="977900"/>
          </a:xfrm>
          <a:custGeom>
            <a:avLst/>
            <a:gdLst>
              <a:gd name="T0" fmla="*/ 2147483646 w 809"/>
              <a:gd name="T1" fmla="*/ 2147483646 h 641"/>
              <a:gd name="T2" fmla="*/ 2147483646 w 809"/>
              <a:gd name="T3" fmla="*/ 2147483646 h 641"/>
              <a:gd name="T4" fmla="*/ 2147483646 w 809"/>
              <a:gd name="T5" fmla="*/ 2147483646 h 641"/>
              <a:gd name="T6" fmla="*/ 2147483646 w 809"/>
              <a:gd name="T7" fmla="*/ 2147483646 h 641"/>
              <a:gd name="T8" fmla="*/ 2147483646 w 809"/>
              <a:gd name="T9" fmla="*/ 2147483646 h 641"/>
              <a:gd name="T10" fmla="*/ 2147483646 w 809"/>
              <a:gd name="T11" fmla="*/ 2147483646 h 641"/>
              <a:gd name="T12" fmla="*/ 2147483646 w 809"/>
              <a:gd name="T13" fmla="*/ 2147483646 h 641"/>
              <a:gd name="T14" fmla="*/ 2147483646 w 809"/>
              <a:gd name="T15" fmla="*/ 2147483646 h 641"/>
              <a:gd name="T16" fmla="*/ 2147483646 w 809"/>
              <a:gd name="T17" fmla="*/ 0 h 641"/>
              <a:gd name="T18" fmla="*/ 2147483646 w 809"/>
              <a:gd name="T19" fmla="*/ 2147483646 h 641"/>
              <a:gd name="T20" fmla="*/ 2147483646 w 809"/>
              <a:gd name="T21" fmla="*/ 2147483646 h 641"/>
              <a:gd name="T22" fmla="*/ 2147483646 w 809"/>
              <a:gd name="T23" fmla="*/ 2147483646 h 641"/>
              <a:gd name="T24" fmla="*/ 2147483646 w 809"/>
              <a:gd name="T25" fmla="*/ 2147483646 h 641"/>
              <a:gd name="T26" fmla="*/ 2147483646 w 809"/>
              <a:gd name="T27" fmla="*/ 2147483646 h 641"/>
              <a:gd name="T28" fmla="*/ 2147483646 w 809"/>
              <a:gd name="T29" fmla="*/ 2147483646 h 641"/>
              <a:gd name="T30" fmla="*/ 2147483646 w 809"/>
              <a:gd name="T31" fmla="*/ 2147483646 h 641"/>
              <a:gd name="T32" fmla="*/ 2147483646 w 809"/>
              <a:gd name="T33" fmla="*/ 2147483646 h 641"/>
              <a:gd name="T34" fmla="*/ 0 w 809"/>
              <a:gd name="T35" fmla="*/ 2147483646 h 641"/>
              <a:gd name="T36" fmla="*/ 2147483646 w 809"/>
              <a:gd name="T37" fmla="*/ 2147483646 h 641"/>
              <a:gd name="T38" fmla="*/ 2147483646 w 809"/>
              <a:gd name="T39" fmla="*/ 2147483646 h 641"/>
              <a:gd name="T40" fmla="*/ 2147483646 w 809"/>
              <a:gd name="T41" fmla="*/ 2147483646 h 641"/>
              <a:gd name="T42" fmla="*/ 2147483646 w 809"/>
              <a:gd name="T43" fmla="*/ 2147483646 h 641"/>
              <a:gd name="T44" fmla="*/ 2147483646 w 809"/>
              <a:gd name="T45" fmla="*/ 2147483646 h 641"/>
              <a:gd name="T46" fmla="*/ 2147483646 w 809"/>
              <a:gd name="T47" fmla="*/ 2147483646 h 641"/>
              <a:gd name="T48" fmla="*/ 2147483646 w 809"/>
              <a:gd name="T49" fmla="*/ 2147483646 h 641"/>
              <a:gd name="T50" fmla="*/ 2147483646 w 809"/>
              <a:gd name="T51" fmla="*/ 2147483646 h 641"/>
              <a:gd name="T52" fmla="*/ 2147483646 w 809"/>
              <a:gd name="T53" fmla="*/ 2147483646 h 6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9"/>
              <a:gd name="T82" fmla="*/ 0 h 641"/>
              <a:gd name="T83" fmla="*/ 809 w 809"/>
              <a:gd name="T84" fmla="*/ 641 h 6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9" h="641">
                <a:moveTo>
                  <a:pt x="603" y="640"/>
                </a:moveTo>
                <a:lnTo>
                  <a:pt x="636" y="601"/>
                </a:lnTo>
                <a:lnTo>
                  <a:pt x="658" y="585"/>
                </a:lnTo>
                <a:lnTo>
                  <a:pt x="636" y="518"/>
                </a:lnTo>
                <a:lnTo>
                  <a:pt x="721" y="222"/>
                </a:lnTo>
                <a:lnTo>
                  <a:pt x="658" y="171"/>
                </a:lnTo>
                <a:lnTo>
                  <a:pt x="708" y="109"/>
                </a:lnTo>
                <a:lnTo>
                  <a:pt x="780" y="121"/>
                </a:lnTo>
                <a:lnTo>
                  <a:pt x="808" y="0"/>
                </a:lnTo>
                <a:lnTo>
                  <a:pt x="793" y="8"/>
                </a:lnTo>
                <a:lnTo>
                  <a:pt x="649" y="54"/>
                </a:lnTo>
                <a:lnTo>
                  <a:pt x="459" y="58"/>
                </a:lnTo>
                <a:lnTo>
                  <a:pt x="441" y="146"/>
                </a:lnTo>
                <a:lnTo>
                  <a:pt x="226" y="163"/>
                </a:lnTo>
                <a:lnTo>
                  <a:pt x="216" y="104"/>
                </a:lnTo>
                <a:lnTo>
                  <a:pt x="147" y="113"/>
                </a:lnTo>
                <a:lnTo>
                  <a:pt x="143" y="183"/>
                </a:lnTo>
                <a:lnTo>
                  <a:pt x="0" y="330"/>
                </a:lnTo>
                <a:lnTo>
                  <a:pt x="121" y="468"/>
                </a:lnTo>
                <a:lnTo>
                  <a:pt x="189" y="513"/>
                </a:lnTo>
                <a:lnTo>
                  <a:pt x="253" y="488"/>
                </a:lnTo>
                <a:lnTo>
                  <a:pt x="365" y="556"/>
                </a:lnTo>
                <a:lnTo>
                  <a:pt x="370" y="539"/>
                </a:lnTo>
                <a:lnTo>
                  <a:pt x="491" y="518"/>
                </a:lnTo>
                <a:lnTo>
                  <a:pt x="481" y="468"/>
                </a:lnTo>
                <a:lnTo>
                  <a:pt x="559" y="459"/>
                </a:lnTo>
                <a:lnTo>
                  <a:pt x="603" y="640"/>
                </a:lnTo>
              </a:path>
            </a:pathLst>
          </a:custGeom>
          <a:solidFill>
            <a:srgbClr val="FFFF66"/>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96" name="Freeform 12"/>
          <p:cNvSpPr>
            <a:spLocks/>
          </p:cNvSpPr>
          <p:nvPr/>
        </p:nvSpPr>
        <p:spPr bwMode="auto">
          <a:xfrm>
            <a:off x="3554413" y="3086100"/>
            <a:ext cx="668337" cy="733425"/>
          </a:xfrm>
          <a:custGeom>
            <a:avLst/>
            <a:gdLst>
              <a:gd name="T0" fmla="*/ 0 w 434"/>
              <a:gd name="T1" fmla="*/ 2147483646 h 481"/>
              <a:gd name="T2" fmla="*/ 2147483646 w 434"/>
              <a:gd name="T3" fmla="*/ 2147483646 h 481"/>
              <a:gd name="T4" fmla="*/ 2147483646 w 434"/>
              <a:gd name="T5" fmla="*/ 2147483646 h 481"/>
              <a:gd name="T6" fmla="*/ 2147483646 w 434"/>
              <a:gd name="T7" fmla="*/ 0 h 481"/>
              <a:gd name="T8" fmla="*/ 2147483646 w 434"/>
              <a:gd name="T9" fmla="*/ 2147483646 h 481"/>
              <a:gd name="T10" fmla="*/ 2147483646 w 434"/>
              <a:gd name="T11" fmla="*/ 2147483646 h 481"/>
              <a:gd name="T12" fmla="*/ 2147483646 w 434"/>
              <a:gd name="T13" fmla="*/ 2147483646 h 481"/>
              <a:gd name="T14" fmla="*/ 2147483646 w 434"/>
              <a:gd name="T15" fmla="*/ 2147483646 h 481"/>
              <a:gd name="T16" fmla="*/ 2147483646 w 434"/>
              <a:gd name="T17" fmla="*/ 2147483646 h 481"/>
              <a:gd name="T18" fmla="*/ 2147483646 w 434"/>
              <a:gd name="T19" fmla="*/ 2147483646 h 481"/>
              <a:gd name="T20" fmla="*/ 2147483646 w 434"/>
              <a:gd name="T21" fmla="*/ 2147483646 h 481"/>
              <a:gd name="T22" fmla="*/ 2147483646 w 434"/>
              <a:gd name="T23" fmla="*/ 2147483646 h 481"/>
              <a:gd name="T24" fmla="*/ 2147483646 w 434"/>
              <a:gd name="T25" fmla="*/ 2147483646 h 481"/>
              <a:gd name="T26" fmla="*/ 2147483646 w 434"/>
              <a:gd name="T27" fmla="*/ 2147483646 h 481"/>
              <a:gd name="T28" fmla="*/ 2147483646 w 434"/>
              <a:gd name="T29" fmla="*/ 2147483646 h 481"/>
              <a:gd name="T30" fmla="*/ 2147483646 w 434"/>
              <a:gd name="T31" fmla="*/ 2147483646 h 481"/>
              <a:gd name="T32" fmla="*/ 0 w 434"/>
              <a:gd name="T33" fmla="*/ 2147483646 h 481"/>
              <a:gd name="T34" fmla="*/ 2147483646 w 434"/>
              <a:gd name="T35" fmla="*/ 2147483646 h 481"/>
              <a:gd name="T36" fmla="*/ 0 w 434"/>
              <a:gd name="T37" fmla="*/ 2147483646 h 4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4"/>
              <a:gd name="T58" fmla="*/ 0 h 481"/>
              <a:gd name="T59" fmla="*/ 434 w 434"/>
              <a:gd name="T60" fmla="*/ 481 h 4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4" h="481">
                <a:moveTo>
                  <a:pt x="0" y="246"/>
                </a:moveTo>
                <a:lnTo>
                  <a:pt x="130" y="146"/>
                </a:lnTo>
                <a:lnTo>
                  <a:pt x="166" y="54"/>
                </a:lnTo>
                <a:lnTo>
                  <a:pt x="315" y="0"/>
                </a:lnTo>
                <a:lnTo>
                  <a:pt x="360" y="67"/>
                </a:lnTo>
                <a:lnTo>
                  <a:pt x="328" y="99"/>
                </a:lnTo>
                <a:lnTo>
                  <a:pt x="360" y="130"/>
                </a:lnTo>
                <a:lnTo>
                  <a:pt x="433" y="196"/>
                </a:lnTo>
                <a:lnTo>
                  <a:pt x="414" y="283"/>
                </a:lnTo>
                <a:lnTo>
                  <a:pt x="400" y="299"/>
                </a:lnTo>
                <a:lnTo>
                  <a:pt x="328" y="375"/>
                </a:lnTo>
                <a:lnTo>
                  <a:pt x="338" y="412"/>
                </a:lnTo>
                <a:lnTo>
                  <a:pt x="257" y="434"/>
                </a:lnTo>
                <a:lnTo>
                  <a:pt x="206" y="441"/>
                </a:lnTo>
                <a:lnTo>
                  <a:pt x="98" y="425"/>
                </a:lnTo>
                <a:lnTo>
                  <a:pt x="75" y="480"/>
                </a:lnTo>
                <a:lnTo>
                  <a:pt x="0" y="380"/>
                </a:lnTo>
                <a:lnTo>
                  <a:pt x="49" y="299"/>
                </a:lnTo>
                <a:lnTo>
                  <a:pt x="0" y="246"/>
                </a:lnTo>
              </a:path>
            </a:pathLst>
          </a:custGeom>
          <a:solidFill>
            <a:srgbClr val="CCECFF"/>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97" name="Freeform 13"/>
          <p:cNvSpPr>
            <a:spLocks/>
          </p:cNvSpPr>
          <p:nvPr/>
        </p:nvSpPr>
        <p:spPr bwMode="auto">
          <a:xfrm>
            <a:off x="5251450" y="3384550"/>
            <a:ext cx="550863" cy="409575"/>
          </a:xfrm>
          <a:custGeom>
            <a:avLst/>
            <a:gdLst>
              <a:gd name="T0" fmla="*/ 2147483646 w 358"/>
              <a:gd name="T1" fmla="*/ 2147483646 h 268"/>
              <a:gd name="T2" fmla="*/ 2147483646 w 358"/>
              <a:gd name="T3" fmla="*/ 2147483646 h 268"/>
              <a:gd name="T4" fmla="*/ 2147483646 w 358"/>
              <a:gd name="T5" fmla="*/ 2147483646 h 268"/>
              <a:gd name="T6" fmla="*/ 2147483646 w 358"/>
              <a:gd name="T7" fmla="*/ 0 h 268"/>
              <a:gd name="T8" fmla="*/ 2147483646 w 358"/>
              <a:gd name="T9" fmla="*/ 2147483646 h 268"/>
              <a:gd name="T10" fmla="*/ 2147483646 w 358"/>
              <a:gd name="T11" fmla="*/ 2147483646 h 268"/>
              <a:gd name="T12" fmla="*/ 2147483646 w 358"/>
              <a:gd name="T13" fmla="*/ 2147483646 h 268"/>
              <a:gd name="T14" fmla="*/ 2147483646 w 358"/>
              <a:gd name="T15" fmla="*/ 2147483646 h 268"/>
              <a:gd name="T16" fmla="*/ 2147483646 w 358"/>
              <a:gd name="T17" fmla="*/ 2147483646 h 268"/>
              <a:gd name="T18" fmla="*/ 0 w 358"/>
              <a:gd name="T19" fmla="*/ 2147483646 h 268"/>
              <a:gd name="T20" fmla="*/ 2147483646 w 358"/>
              <a:gd name="T21" fmla="*/ 2147483646 h 268"/>
              <a:gd name="T22" fmla="*/ 2147483646 w 358"/>
              <a:gd name="T23" fmla="*/ 2147483646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8"/>
              <a:gd name="T37" fmla="*/ 0 h 268"/>
              <a:gd name="T38" fmla="*/ 358 w 358"/>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8" h="268">
                <a:moveTo>
                  <a:pt x="254" y="267"/>
                </a:moveTo>
                <a:lnTo>
                  <a:pt x="254" y="221"/>
                </a:lnTo>
                <a:lnTo>
                  <a:pt x="357" y="151"/>
                </a:lnTo>
                <a:lnTo>
                  <a:pt x="254" y="0"/>
                </a:lnTo>
                <a:lnTo>
                  <a:pt x="183" y="4"/>
                </a:lnTo>
                <a:lnTo>
                  <a:pt x="98" y="29"/>
                </a:lnTo>
                <a:lnTo>
                  <a:pt x="115" y="95"/>
                </a:lnTo>
                <a:lnTo>
                  <a:pt x="40" y="146"/>
                </a:lnTo>
                <a:lnTo>
                  <a:pt x="62" y="184"/>
                </a:lnTo>
                <a:lnTo>
                  <a:pt x="0" y="238"/>
                </a:lnTo>
                <a:lnTo>
                  <a:pt x="75" y="259"/>
                </a:lnTo>
                <a:lnTo>
                  <a:pt x="254" y="267"/>
                </a:lnTo>
              </a:path>
            </a:pathLst>
          </a:custGeom>
          <a:solidFill>
            <a:srgbClr val="FFFF80"/>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98" name="Freeform 14"/>
          <p:cNvSpPr>
            <a:spLocks/>
          </p:cNvSpPr>
          <p:nvPr/>
        </p:nvSpPr>
        <p:spPr bwMode="auto">
          <a:xfrm>
            <a:off x="7334250" y="2095500"/>
            <a:ext cx="644525" cy="611188"/>
          </a:xfrm>
          <a:custGeom>
            <a:avLst/>
            <a:gdLst>
              <a:gd name="T0" fmla="*/ 2147483646 w 419"/>
              <a:gd name="T1" fmla="*/ 2147483646 h 401"/>
              <a:gd name="T2" fmla="*/ 2147483646 w 419"/>
              <a:gd name="T3" fmla="*/ 2147483646 h 401"/>
              <a:gd name="T4" fmla="*/ 2147483646 w 419"/>
              <a:gd name="T5" fmla="*/ 0 h 401"/>
              <a:gd name="T6" fmla="*/ 2147483646 w 419"/>
              <a:gd name="T7" fmla="*/ 2147483646 h 401"/>
              <a:gd name="T8" fmla="*/ 2147483646 w 419"/>
              <a:gd name="T9" fmla="*/ 2147483646 h 401"/>
              <a:gd name="T10" fmla="*/ 2147483646 w 419"/>
              <a:gd name="T11" fmla="*/ 2147483646 h 401"/>
              <a:gd name="T12" fmla="*/ 2147483646 w 419"/>
              <a:gd name="T13" fmla="*/ 2147483646 h 401"/>
              <a:gd name="T14" fmla="*/ 2147483646 w 419"/>
              <a:gd name="T15" fmla="*/ 2147483646 h 401"/>
              <a:gd name="T16" fmla="*/ 2147483646 w 419"/>
              <a:gd name="T17" fmla="*/ 2147483646 h 401"/>
              <a:gd name="T18" fmla="*/ 2147483646 w 419"/>
              <a:gd name="T19" fmla="*/ 2147483646 h 401"/>
              <a:gd name="T20" fmla="*/ 2147483646 w 419"/>
              <a:gd name="T21" fmla="*/ 2147483646 h 401"/>
              <a:gd name="T22" fmla="*/ 2147483646 w 419"/>
              <a:gd name="T23" fmla="*/ 2147483646 h 401"/>
              <a:gd name="T24" fmla="*/ 0 w 419"/>
              <a:gd name="T25" fmla="*/ 2147483646 h 401"/>
              <a:gd name="T26" fmla="*/ 2147483646 w 419"/>
              <a:gd name="T27" fmla="*/ 2147483646 h 4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9"/>
              <a:gd name="T43" fmla="*/ 0 h 401"/>
              <a:gd name="T44" fmla="*/ 419 w 419"/>
              <a:gd name="T45" fmla="*/ 401 h 4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9" h="401">
                <a:moveTo>
                  <a:pt x="13" y="191"/>
                </a:moveTo>
                <a:lnTo>
                  <a:pt x="103" y="66"/>
                </a:lnTo>
                <a:lnTo>
                  <a:pt x="243" y="0"/>
                </a:lnTo>
                <a:lnTo>
                  <a:pt x="328" y="41"/>
                </a:lnTo>
                <a:lnTo>
                  <a:pt x="328" y="120"/>
                </a:lnTo>
                <a:lnTo>
                  <a:pt x="418" y="104"/>
                </a:lnTo>
                <a:lnTo>
                  <a:pt x="414" y="154"/>
                </a:lnTo>
                <a:lnTo>
                  <a:pt x="315" y="266"/>
                </a:lnTo>
                <a:lnTo>
                  <a:pt x="283" y="291"/>
                </a:lnTo>
                <a:lnTo>
                  <a:pt x="216" y="300"/>
                </a:lnTo>
                <a:lnTo>
                  <a:pt x="216" y="345"/>
                </a:lnTo>
                <a:lnTo>
                  <a:pt x="171" y="400"/>
                </a:lnTo>
                <a:lnTo>
                  <a:pt x="0" y="253"/>
                </a:lnTo>
                <a:lnTo>
                  <a:pt x="13" y="191"/>
                </a:lnTo>
              </a:path>
            </a:pathLst>
          </a:custGeom>
          <a:solidFill>
            <a:srgbClr val="FFFF66"/>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199" name="Freeform 15"/>
          <p:cNvSpPr>
            <a:spLocks/>
          </p:cNvSpPr>
          <p:nvPr/>
        </p:nvSpPr>
        <p:spPr bwMode="auto">
          <a:xfrm>
            <a:off x="7092950" y="2481263"/>
            <a:ext cx="506413" cy="796925"/>
          </a:xfrm>
          <a:custGeom>
            <a:avLst/>
            <a:gdLst>
              <a:gd name="T0" fmla="*/ 2147483646 w 330"/>
              <a:gd name="T1" fmla="*/ 0 h 522"/>
              <a:gd name="T2" fmla="*/ 2147483646 w 330"/>
              <a:gd name="T3" fmla="*/ 2147483646 h 522"/>
              <a:gd name="T4" fmla="*/ 2147483646 w 330"/>
              <a:gd name="T5" fmla="*/ 2147483646 h 522"/>
              <a:gd name="T6" fmla="*/ 2147483646 w 330"/>
              <a:gd name="T7" fmla="*/ 2147483646 h 522"/>
              <a:gd name="T8" fmla="*/ 2147483646 w 330"/>
              <a:gd name="T9" fmla="*/ 2147483646 h 522"/>
              <a:gd name="T10" fmla="*/ 0 w 330"/>
              <a:gd name="T11" fmla="*/ 2147483646 h 522"/>
              <a:gd name="T12" fmla="*/ 2147483646 w 330"/>
              <a:gd name="T13" fmla="*/ 2147483646 h 522"/>
              <a:gd name="T14" fmla="*/ 2147483646 w 330"/>
              <a:gd name="T15" fmla="*/ 2147483646 h 522"/>
              <a:gd name="T16" fmla="*/ 2147483646 w 330"/>
              <a:gd name="T17" fmla="*/ 2147483646 h 522"/>
              <a:gd name="T18" fmla="*/ 2147483646 w 330"/>
              <a:gd name="T19" fmla="*/ 2147483646 h 522"/>
              <a:gd name="T20" fmla="*/ 2147483646 w 330"/>
              <a:gd name="T21" fmla="*/ 0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522"/>
              <a:gd name="T35" fmla="*/ 330 w 330"/>
              <a:gd name="T36" fmla="*/ 522 h 5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522">
                <a:moveTo>
                  <a:pt x="156" y="0"/>
                </a:moveTo>
                <a:lnTo>
                  <a:pt x="329" y="146"/>
                </a:lnTo>
                <a:lnTo>
                  <a:pt x="233" y="292"/>
                </a:lnTo>
                <a:lnTo>
                  <a:pt x="166" y="404"/>
                </a:lnTo>
                <a:lnTo>
                  <a:pt x="21" y="521"/>
                </a:lnTo>
                <a:lnTo>
                  <a:pt x="0" y="458"/>
                </a:lnTo>
                <a:lnTo>
                  <a:pt x="84" y="158"/>
                </a:lnTo>
                <a:lnTo>
                  <a:pt x="21" y="109"/>
                </a:lnTo>
                <a:lnTo>
                  <a:pt x="75" y="45"/>
                </a:lnTo>
                <a:lnTo>
                  <a:pt x="143" y="58"/>
                </a:lnTo>
                <a:lnTo>
                  <a:pt x="156" y="0"/>
                </a:lnTo>
              </a:path>
            </a:pathLst>
          </a:custGeom>
          <a:solidFill>
            <a:srgbClr val="FFFF66"/>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00" name="Freeform 16"/>
          <p:cNvSpPr>
            <a:spLocks/>
          </p:cNvSpPr>
          <p:nvPr/>
        </p:nvSpPr>
        <p:spPr bwMode="auto">
          <a:xfrm>
            <a:off x="5643563" y="3462338"/>
            <a:ext cx="1054100" cy="730250"/>
          </a:xfrm>
          <a:custGeom>
            <a:avLst/>
            <a:gdLst>
              <a:gd name="T0" fmla="*/ 2147483646 w 685"/>
              <a:gd name="T1" fmla="*/ 2147483646 h 479"/>
              <a:gd name="T2" fmla="*/ 2147483646 w 685"/>
              <a:gd name="T3" fmla="*/ 2147483646 h 479"/>
              <a:gd name="T4" fmla="*/ 2147483646 w 685"/>
              <a:gd name="T5" fmla="*/ 0 h 479"/>
              <a:gd name="T6" fmla="*/ 2147483646 w 685"/>
              <a:gd name="T7" fmla="*/ 2147483646 h 479"/>
              <a:gd name="T8" fmla="*/ 2147483646 w 685"/>
              <a:gd name="T9" fmla="*/ 2147483646 h 479"/>
              <a:gd name="T10" fmla="*/ 2147483646 w 685"/>
              <a:gd name="T11" fmla="*/ 2147483646 h 479"/>
              <a:gd name="T12" fmla="*/ 2147483646 w 685"/>
              <a:gd name="T13" fmla="*/ 2147483646 h 479"/>
              <a:gd name="T14" fmla="*/ 2147483646 w 685"/>
              <a:gd name="T15" fmla="*/ 2147483646 h 479"/>
              <a:gd name="T16" fmla="*/ 2147483646 w 685"/>
              <a:gd name="T17" fmla="*/ 2147483646 h 479"/>
              <a:gd name="T18" fmla="*/ 2147483646 w 685"/>
              <a:gd name="T19" fmla="*/ 2147483646 h 479"/>
              <a:gd name="T20" fmla="*/ 2147483646 w 685"/>
              <a:gd name="T21" fmla="*/ 2147483646 h 479"/>
              <a:gd name="T22" fmla="*/ 2147483646 w 685"/>
              <a:gd name="T23" fmla="*/ 2147483646 h 479"/>
              <a:gd name="T24" fmla="*/ 2147483646 w 685"/>
              <a:gd name="T25" fmla="*/ 2147483646 h 479"/>
              <a:gd name="T26" fmla="*/ 0 w 685"/>
              <a:gd name="T27" fmla="*/ 2147483646 h 479"/>
              <a:gd name="T28" fmla="*/ 0 w 685"/>
              <a:gd name="T29" fmla="*/ 2147483646 h 479"/>
              <a:gd name="T30" fmla="*/ 2147483646 w 685"/>
              <a:gd name="T31" fmla="*/ 2147483646 h 4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5"/>
              <a:gd name="T49" fmla="*/ 0 h 479"/>
              <a:gd name="T50" fmla="*/ 685 w 685"/>
              <a:gd name="T51" fmla="*/ 479 h 4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5" h="479">
                <a:moveTo>
                  <a:pt x="105" y="99"/>
                </a:moveTo>
                <a:lnTo>
                  <a:pt x="156" y="79"/>
                </a:lnTo>
                <a:lnTo>
                  <a:pt x="385" y="0"/>
                </a:lnTo>
                <a:lnTo>
                  <a:pt x="471" y="82"/>
                </a:lnTo>
                <a:lnTo>
                  <a:pt x="444" y="178"/>
                </a:lnTo>
                <a:lnTo>
                  <a:pt x="684" y="173"/>
                </a:lnTo>
                <a:lnTo>
                  <a:pt x="653" y="273"/>
                </a:lnTo>
                <a:lnTo>
                  <a:pt x="545" y="270"/>
                </a:lnTo>
                <a:lnTo>
                  <a:pt x="377" y="435"/>
                </a:lnTo>
                <a:lnTo>
                  <a:pt x="346" y="478"/>
                </a:lnTo>
                <a:lnTo>
                  <a:pt x="179" y="385"/>
                </a:lnTo>
                <a:lnTo>
                  <a:pt x="35" y="382"/>
                </a:lnTo>
                <a:lnTo>
                  <a:pt x="30" y="210"/>
                </a:lnTo>
                <a:lnTo>
                  <a:pt x="0" y="210"/>
                </a:lnTo>
                <a:lnTo>
                  <a:pt x="0" y="165"/>
                </a:lnTo>
                <a:lnTo>
                  <a:pt x="105" y="99"/>
                </a:lnTo>
              </a:path>
            </a:pathLst>
          </a:custGeom>
          <a:solidFill>
            <a:srgbClr val="FFFF80"/>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01" name="Freeform 17"/>
          <p:cNvSpPr>
            <a:spLocks/>
          </p:cNvSpPr>
          <p:nvPr/>
        </p:nvSpPr>
        <p:spPr bwMode="auto">
          <a:xfrm>
            <a:off x="3833813" y="4738688"/>
            <a:ext cx="476250" cy="406400"/>
          </a:xfrm>
          <a:custGeom>
            <a:avLst/>
            <a:gdLst>
              <a:gd name="T0" fmla="*/ 2147483646 w 310"/>
              <a:gd name="T1" fmla="*/ 2147483646 h 266"/>
              <a:gd name="T2" fmla="*/ 2147483646 w 310"/>
              <a:gd name="T3" fmla="*/ 2147483646 h 266"/>
              <a:gd name="T4" fmla="*/ 2147483646 w 310"/>
              <a:gd name="T5" fmla="*/ 2147483646 h 266"/>
              <a:gd name="T6" fmla="*/ 2147483646 w 310"/>
              <a:gd name="T7" fmla="*/ 2147483646 h 266"/>
              <a:gd name="T8" fmla="*/ 2147483646 w 310"/>
              <a:gd name="T9" fmla="*/ 2147483646 h 266"/>
              <a:gd name="T10" fmla="*/ 2147483646 w 310"/>
              <a:gd name="T11" fmla="*/ 2147483646 h 266"/>
              <a:gd name="T12" fmla="*/ 2147483646 w 310"/>
              <a:gd name="T13" fmla="*/ 2147483646 h 266"/>
              <a:gd name="T14" fmla="*/ 2147483646 w 310"/>
              <a:gd name="T15" fmla="*/ 2147483646 h 266"/>
              <a:gd name="T16" fmla="*/ 2147483646 w 310"/>
              <a:gd name="T17" fmla="*/ 2147483646 h 266"/>
              <a:gd name="T18" fmla="*/ 2147483646 w 310"/>
              <a:gd name="T19" fmla="*/ 2147483646 h 266"/>
              <a:gd name="T20" fmla="*/ 2147483646 w 310"/>
              <a:gd name="T21" fmla="*/ 2147483646 h 266"/>
              <a:gd name="T22" fmla="*/ 2147483646 w 310"/>
              <a:gd name="T23" fmla="*/ 0 h 266"/>
              <a:gd name="T24" fmla="*/ 2147483646 w 310"/>
              <a:gd name="T25" fmla="*/ 0 h 266"/>
              <a:gd name="T26" fmla="*/ 2147483646 w 310"/>
              <a:gd name="T27" fmla="*/ 2147483646 h 266"/>
              <a:gd name="T28" fmla="*/ 2147483646 w 310"/>
              <a:gd name="T29" fmla="*/ 2147483646 h 266"/>
              <a:gd name="T30" fmla="*/ 2147483646 w 310"/>
              <a:gd name="T31" fmla="*/ 2147483646 h 266"/>
              <a:gd name="T32" fmla="*/ 2147483646 w 310"/>
              <a:gd name="T33" fmla="*/ 2147483646 h 266"/>
              <a:gd name="T34" fmla="*/ 2147483646 w 310"/>
              <a:gd name="T35" fmla="*/ 2147483646 h 266"/>
              <a:gd name="T36" fmla="*/ 2147483646 w 310"/>
              <a:gd name="T37" fmla="*/ 2147483646 h 266"/>
              <a:gd name="T38" fmla="*/ 2147483646 w 310"/>
              <a:gd name="T39" fmla="*/ 2147483646 h 266"/>
              <a:gd name="T40" fmla="*/ 0 w 310"/>
              <a:gd name="T41" fmla="*/ 2147483646 h 266"/>
              <a:gd name="T42" fmla="*/ 2147483646 w 310"/>
              <a:gd name="T43" fmla="*/ 2147483646 h 2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0"/>
              <a:gd name="T67" fmla="*/ 0 h 266"/>
              <a:gd name="T68" fmla="*/ 310 w 310"/>
              <a:gd name="T69" fmla="*/ 266 h 2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0" h="266">
                <a:moveTo>
                  <a:pt x="4" y="203"/>
                </a:moveTo>
                <a:lnTo>
                  <a:pt x="62" y="248"/>
                </a:lnTo>
                <a:lnTo>
                  <a:pt x="66" y="257"/>
                </a:lnTo>
                <a:lnTo>
                  <a:pt x="161" y="260"/>
                </a:lnTo>
                <a:lnTo>
                  <a:pt x="184" y="265"/>
                </a:lnTo>
                <a:lnTo>
                  <a:pt x="223" y="231"/>
                </a:lnTo>
                <a:lnTo>
                  <a:pt x="265" y="240"/>
                </a:lnTo>
                <a:lnTo>
                  <a:pt x="300" y="228"/>
                </a:lnTo>
                <a:lnTo>
                  <a:pt x="309" y="219"/>
                </a:lnTo>
                <a:lnTo>
                  <a:pt x="247" y="41"/>
                </a:lnTo>
                <a:lnTo>
                  <a:pt x="232" y="29"/>
                </a:lnTo>
                <a:lnTo>
                  <a:pt x="174" y="0"/>
                </a:lnTo>
                <a:lnTo>
                  <a:pt x="125" y="0"/>
                </a:lnTo>
                <a:lnTo>
                  <a:pt x="80" y="49"/>
                </a:lnTo>
                <a:lnTo>
                  <a:pt x="71" y="78"/>
                </a:lnTo>
                <a:lnTo>
                  <a:pt x="26" y="86"/>
                </a:lnTo>
                <a:lnTo>
                  <a:pt x="26" y="103"/>
                </a:lnTo>
                <a:lnTo>
                  <a:pt x="26" y="111"/>
                </a:lnTo>
                <a:lnTo>
                  <a:pt x="17" y="120"/>
                </a:lnTo>
                <a:lnTo>
                  <a:pt x="4" y="162"/>
                </a:lnTo>
                <a:lnTo>
                  <a:pt x="0" y="195"/>
                </a:lnTo>
                <a:lnTo>
                  <a:pt x="4" y="203"/>
                </a:lnTo>
              </a:path>
            </a:pathLst>
          </a:custGeom>
          <a:solidFill>
            <a:srgbClr val="DDDDDD"/>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02" name="Freeform 18"/>
          <p:cNvSpPr>
            <a:spLocks/>
          </p:cNvSpPr>
          <p:nvPr/>
        </p:nvSpPr>
        <p:spPr bwMode="auto">
          <a:xfrm>
            <a:off x="3895725" y="5191125"/>
            <a:ext cx="92075" cy="115888"/>
          </a:xfrm>
          <a:custGeom>
            <a:avLst/>
            <a:gdLst>
              <a:gd name="T0" fmla="*/ 0 w 59"/>
              <a:gd name="T1" fmla="*/ 2147483646 h 76"/>
              <a:gd name="T2" fmla="*/ 2147483646 w 59"/>
              <a:gd name="T3" fmla="*/ 0 h 76"/>
              <a:gd name="T4" fmla="*/ 2147483646 w 59"/>
              <a:gd name="T5" fmla="*/ 0 h 76"/>
              <a:gd name="T6" fmla="*/ 2147483646 w 59"/>
              <a:gd name="T7" fmla="*/ 2147483646 h 76"/>
              <a:gd name="T8" fmla="*/ 2147483646 w 59"/>
              <a:gd name="T9" fmla="*/ 2147483646 h 76"/>
              <a:gd name="T10" fmla="*/ 2147483646 w 59"/>
              <a:gd name="T11" fmla="*/ 2147483646 h 76"/>
              <a:gd name="T12" fmla="*/ 2147483646 w 59"/>
              <a:gd name="T13" fmla="*/ 2147483646 h 76"/>
              <a:gd name="T14" fmla="*/ 2147483646 w 59"/>
              <a:gd name="T15" fmla="*/ 2147483646 h 76"/>
              <a:gd name="T16" fmla="*/ 2147483646 w 59"/>
              <a:gd name="T17" fmla="*/ 2147483646 h 76"/>
              <a:gd name="T18" fmla="*/ 2147483646 w 59"/>
              <a:gd name="T19" fmla="*/ 2147483646 h 76"/>
              <a:gd name="T20" fmla="*/ 2147483646 w 59"/>
              <a:gd name="T21" fmla="*/ 2147483646 h 76"/>
              <a:gd name="T22" fmla="*/ 0 w 59"/>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76"/>
              <a:gd name="T38" fmla="*/ 59 w 59"/>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76">
                <a:moveTo>
                  <a:pt x="0" y="16"/>
                </a:moveTo>
                <a:lnTo>
                  <a:pt x="9" y="0"/>
                </a:lnTo>
                <a:lnTo>
                  <a:pt x="35" y="0"/>
                </a:lnTo>
                <a:lnTo>
                  <a:pt x="58" y="16"/>
                </a:lnTo>
                <a:lnTo>
                  <a:pt x="53" y="32"/>
                </a:lnTo>
                <a:lnTo>
                  <a:pt x="44" y="46"/>
                </a:lnTo>
                <a:lnTo>
                  <a:pt x="35" y="67"/>
                </a:lnTo>
                <a:lnTo>
                  <a:pt x="27" y="75"/>
                </a:lnTo>
                <a:lnTo>
                  <a:pt x="13" y="67"/>
                </a:lnTo>
                <a:lnTo>
                  <a:pt x="13" y="51"/>
                </a:lnTo>
                <a:lnTo>
                  <a:pt x="17" y="29"/>
                </a:lnTo>
                <a:lnTo>
                  <a:pt x="0" y="16"/>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03" name="Freeform 19"/>
          <p:cNvSpPr>
            <a:spLocks/>
          </p:cNvSpPr>
          <p:nvPr/>
        </p:nvSpPr>
        <p:spPr bwMode="auto">
          <a:xfrm>
            <a:off x="3998913" y="5278438"/>
            <a:ext cx="114300" cy="63500"/>
          </a:xfrm>
          <a:custGeom>
            <a:avLst/>
            <a:gdLst>
              <a:gd name="T0" fmla="*/ 0 w 74"/>
              <a:gd name="T1" fmla="*/ 2147483646 h 42"/>
              <a:gd name="T2" fmla="*/ 2147483646 w 74"/>
              <a:gd name="T3" fmla="*/ 2147483646 h 42"/>
              <a:gd name="T4" fmla="*/ 2147483646 w 74"/>
              <a:gd name="T5" fmla="*/ 0 h 42"/>
              <a:gd name="T6" fmla="*/ 2147483646 w 74"/>
              <a:gd name="T7" fmla="*/ 0 h 42"/>
              <a:gd name="T8" fmla="*/ 2147483646 w 74"/>
              <a:gd name="T9" fmla="*/ 2147483646 h 42"/>
              <a:gd name="T10" fmla="*/ 2147483646 w 74"/>
              <a:gd name="T11" fmla="*/ 2147483646 h 42"/>
              <a:gd name="T12" fmla="*/ 2147483646 w 74"/>
              <a:gd name="T13" fmla="*/ 2147483646 h 42"/>
              <a:gd name="T14" fmla="*/ 2147483646 w 74"/>
              <a:gd name="T15" fmla="*/ 2147483646 h 42"/>
              <a:gd name="T16" fmla="*/ 0 w 74"/>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42"/>
              <a:gd name="T29" fmla="*/ 74 w 74"/>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42">
                <a:moveTo>
                  <a:pt x="0" y="24"/>
                </a:moveTo>
                <a:lnTo>
                  <a:pt x="3" y="17"/>
                </a:lnTo>
                <a:lnTo>
                  <a:pt x="36" y="0"/>
                </a:lnTo>
                <a:lnTo>
                  <a:pt x="63" y="0"/>
                </a:lnTo>
                <a:lnTo>
                  <a:pt x="73" y="17"/>
                </a:lnTo>
                <a:lnTo>
                  <a:pt x="40" y="32"/>
                </a:lnTo>
                <a:lnTo>
                  <a:pt x="13" y="41"/>
                </a:lnTo>
                <a:lnTo>
                  <a:pt x="3" y="36"/>
                </a:lnTo>
                <a:lnTo>
                  <a:pt x="0" y="24"/>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04" name="Freeform 20"/>
          <p:cNvSpPr>
            <a:spLocks/>
          </p:cNvSpPr>
          <p:nvPr/>
        </p:nvSpPr>
        <p:spPr bwMode="auto">
          <a:xfrm>
            <a:off x="4187825" y="5307013"/>
            <a:ext cx="76200" cy="76200"/>
          </a:xfrm>
          <a:custGeom>
            <a:avLst/>
            <a:gdLst>
              <a:gd name="T0" fmla="*/ 0 w 50"/>
              <a:gd name="T1" fmla="*/ 2147483646 h 50"/>
              <a:gd name="T2" fmla="*/ 2147483646 w 50"/>
              <a:gd name="T3" fmla="*/ 0 h 50"/>
              <a:gd name="T4" fmla="*/ 2147483646 w 50"/>
              <a:gd name="T5" fmla="*/ 2147483646 h 50"/>
              <a:gd name="T6" fmla="*/ 2147483646 w 50"/>
              <a:gd name="T7" fmla="*/ 2147483646 h 50"/>
              <a:gd name="T8" fmla="*/ 2147483646 w 50"/>
              <a:gd name="T9" fmla="*/ 2147483646 h 50"/>
              <a:gd name="T10" fmla="*/ 2147483646 w 50"/>
              <a:gd name="T11" fmla="*/ 2147483646 h 50"/>
              <a:gd name="T12" fmla="*/ 2147483646 w 50"/>
              <a:gd name="T13" fmla="*/ 2147483646 h 50"/>
              <a:gd name="T14" fmla="*/ 0 w 50"/>
              <a:gd name="T15" fmla="*/ 2147483646 h 50"/>
              <a:gd name="T16" fmla="*/ 0 w 50"/>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0"/>
              <a:gd name="T29" fmla="*/ 50 w 5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0">
                <a:moveTo>
                  <a:pt x="0" y="8"/>
                </a:moveTo>
                <a:lnTo>
                  <a:pt x="8" y="0"/>
                </a:lnTo>
                <a:lnTo>
                  <a:pt x="22" y="4"/>
                </a:lnTo>
                <a:lnTo>
                  <a:pt x="40" y="11"/>
                </a:lnTo>
                <a:lnTo>
                  <a:pt x="49" y="37"/>
                </a:lnTo>
                <a:lnTo>
                  <a:pt x="40" y="49"/>
                </a:lnTo>
                <a:lnTo>
                  <a:pt x="27" y="44"/>
                </a:lnTo>
                <a:lnTo>
                  <a:pt x="0" y="23"/>
                </a:lnTo>
                <a:lnTo>
                  <a:pt x="0" y="8"/>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05" name="Freeform 21"/>
          <p:cNvSpPr>
            <a:spLocks/>
          </p:cNvSpPr>
          <p:nvPr/>
        </p:nvSpPr>
        <p:spPr bwMode="auto">
          <a:xfrm>
            <a:off x="4176713" y="5138738"/>
            <a:ext cx="60325" cy="84137"/>
          </a:xfrm>
          <a:custGeom>
            <a:avLst/>
            <a:gdLst>
              <a:gd name="T0" fmla="*/ 2147483646 w 39"/>
              <a:gd name="T1" fmla="*/ 0 h 55"/>
              <a:gd name="T2" fmla="*/ 0 w 39"/>
              <a:gd name="T3" fmla="*/ 2147483646 h 55"/>
              <a:gd name="T4" fmla="*/ 2147483646 w 39"/>
              <a:gd name="T5" fmla="*/ 2147483646 h 55"/>
              <a:gd name="T6" fmla="*/ 2147483646 w 39"/>
              <a:gd name="T7" fmla="*/ 2147483646 h 55"/>
              <a:gd name="T8" fmla="*/ 2147483646 w 39"/>
              <a:gd name="T9" fmla="*/ 2147483646 h 55"/>
              <a:gd name="T10" fmla="*/ 2147483646 w 39"/>
              <a:gd name="T11" fmla="*/ 2147483646 h 55"/>
              <a:gd name="T12" fmla="*/ 2147483646 w 39"/>
              <a:gd name="T13" fmla="*/ 2147483646 h 55"/>
              <a:gd name="T14" fmla="*/ 2147483646 w 39"/>
              <a:gd name="T15" fmla="*/ 0 h 5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5"/>
              <a:gd name="T26" fmla="*/ 39 w 39"/>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5">
                <a:moveTo>
                  <a:pt x="24" y="0"/>
                </a:moveTo>
                <a:lnTo>
                  <a:pt x="0" y="33"/>
                </a:lnTo>
                <a:lnTo>
                  <a:pt x="3" y="45"/>
                </a:lnTo>
                <a:lnTo>
                  <a:pt x="8" y="54"/>
                </a:lnTo>
                <a:lnTo>
                  <a:pt x="24" y="40"/>
                </a:lnTo>
                <a:lnTo>
                  <a:pt x="33" y="28"/>
                </a:lnTo>
                <a:lnTo>
                  <a:pt x="38" y="7"/>
                </a:lnTo>
                <a:lnTo>
                  <a:pt x="24" y="0"/>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06" name="Freeform 22"/>
          <p:cNvSpPr>
            <a:spLocks/>
          </p:cNvSpPr>
          <p:nvPr/>
        </p:nvSpPr>
        <p:spPr bwMode="auto">
          <a:xfrm>
            <a:off x="4344988" y="5116513"/>
            <a:ext cx="71437" cy="55562"/>
          </a:xfrm>
          <a:custGeom>
            <a:avLst/>
            <a:gdLst>
              <a:gd name="T0" fmla="*/ 0 w 46"/>
              <a:gd name="T1" fmla="*/ 2147483646 h 37"/>
              <a:gd name="T2" fmla="*/ 2147483646 w 46"/>
              <a:gd name="T3" fmla="*/ 0 h 37"/>
              <a:gd name="T4" fmla="*/ 2147483646 w 46"/>
              <a:gd name="T5" fmla="*/ 0 h 37"/>
              <a:gd name="T6" fmla="*/ 2147483646 w 46"/>
              <a:gd name="T7" fmla="*/ 2147483646 h 37"/>
              <a:gd name="T8" fmla="*/ 2147483646 w 46"/>
              <a:gd name="T9" fmla="*/ 2147483646 h 37"/>
              <a:gd name="T10" fmla="*/ 2147483646 w 46"/>
              <a:gd name="T11" fmla="*/ 2147483646 h 37"/>
              <a:gd name="T12" fmla="*/ 2147483646 w 46"/>
              <a:gd name="T13" fmla="*/ 2147483646 h 37"/>
              <a:gd name="T14" fmla="*/ 0 w 46"/>
              <a:gd name="T15" fmla="*/ 2147483646 h 3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7"/>
              <a:gd name="T26" fmla="*/ 46 w 46"/>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7">
                <a:moveTo>
                  <a:pt x="0" y="7"/>
                </a:moveTo>
                <a:lnTo>
                  <a:pt x="3" y="0"/>
                </a:lnTo>
                <a:lnTo>
                  <a:pt x="22" y="0"/>
                </a:lnTo>
                <a:lnTo>
                  <a:pt x="45" y="10"/>
                </a:lnTo>
                <a:lnTo>
                  <a:pt x="36" y="32"/>
                </a:lnTo>
                <a:lnTo>
                  <a:pt x="27" y="36"/>
                </a:lnTo>
                <a:lnTo>
                  <a:pt x="3" y="28"/>
                </a:lnTo>
                <a:lnTo>
                  <a:pt x="0" y="7"/>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07" name="Freeform 23"/>
          <p:cNvSpPr>
            <a:spLocks/>
          </p:cNvSpPr>
          <p:nvPr/>
        </p:nvSpPr>
        <p:spPr bwMode="auto">
          <a:xfrm>
            <a:off x="4535488" y="5108575"/>
            <a:ext cx="61912" cy="76200"/>
          </a:xfrm>
          <a:custGeom>
            <a:avLst/>
            <a:gdLst>
              <a:gd name="T0" fmla="*/ 2147483646 w 41"/>
              <a:gd name="T1" fmla="*/ 0 h 50"/>
              <a:gd name="T2" fmla="*/ 0 w 41"/>
              <a:gd name="T3" fmla="*/ 2147483646 h 50"/>
              <a:gd name="T4" fmla="*/ 2147483646 w 41"/>
              <a:gd name="T5" fmla="*/ 2147483646 h 50"/>
              <a:gd name="T6" fmla="*/ 2147483646 w 41"/>
              <a:gd name="T7" fmla="*/ 2147483646 h 50"/>
              <a:gd name="T8" fmla="*/ 2147483646 w 41"/>
              <a:gd name="T9" fmla="*/ 2147483646 h 50"/>
              <a:gd name="T10" fmla="*/ 2147483646 w 41"/>
              <a:gd name="T11" fmla="*/ 2147483646 h 50"/>
              <a:gd name="T12" fmla="*/ 2147483646 w 41"/>
              <a:gd name="T13" fmla="*/ 2147483646 h 50"/>
              <a:gd name="T14" fmla="*/ 2147483646 w 41"/>
              <a:gd name="T15" fmla="*/ 0 h 50"/>
              <a:gd name="T16" fmla="*/ 2147483646 w 41"/>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50"/>
              <a:gd name="T29" fmla="*/ 41 w 41"/>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50">
                <a:moveTo>
                  <a:pt x="9" y="0"/>
                </a:moveTo>
                <a:lnTo>
                  <a:pt x="0" y="31"/>
                </a:lnTo>
                <a:lnTo>
                  <a:pt x="9" y="44"/>
                </a:lnTo>
                <a:lnTo>
                  <a:pt x="21" y="49"/>
                </a:lnTo>
                <a:lnTo>
                  <a:pt x="36" y="40"/>
                </a:lnTo>
                <a:lnTo>
                  <a:pt x="40" y="24"/>
                </a:lnTo>
                <a:lnTo>
                  <a:pt x="36" y="8"/>
                </a:lnTo>
                <a:lnTo>
                  <a:pt x="26" y="0"/>
                </a:lnTo>
                <a:lnTo>
                  <a:pt x="9" y="0"/>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08" name="Freeform 24"/>
          <p:cNvSpPr>
            <a:spLocks/>
          </p:cNvSpPr>
          <p:nvPr/>
        </p:nvSpPr>
        <p:spPr bwMode="auto">
          <a:xfrm>
            <a:off x="4560888" y="5222875"/>
            <a:ext cx="55562" cy="66675"/>
          </a:xfrm>
          <a:custGeom>
            <a:avLst/>
            <a:gdLst>
              <a:gd name="T0" fmla="*/ 2147483646 w 36"/>
              <a:gd name="T1" fmla="*/ 2147483646 h 44"/>
              <a:gd name="T2" fmla="*/ 2147483646 w 36"/>
              <a:gd name="T3" fmla="*/ 0 h 44"/>
              <a:gd name="T4" fmla="*/ 2147483646 w 36"/>
              <a:gd name="T5" fmla="*/ 0 h 44"/>
              <a:gd name="T6" fmla="*/ 2147483646 w 36"/>
              <a:gd name="T7" fmla="*/ 2147483646 h 44"/>
              <a:gd name="T8" fmla="*/ 2147483646 w 36"/>
              <a:gd name="T9" fmla="*/ 2147483646 h 44"/>
              <a:gd name="T10" fmla="*/ 2147483646 w 36"/>
              <a:gd name="T11" fmla="*/ 2147483646 h 44"/>
              <a:gd name="T12" fmla="*/ 2147483646 w 36"/>
              <a:gd name="T13" fmla="*/ 2147483646 h 44"/>
              <a:gd name="T14" fmla="*/ 2147483646 w 36"/>
              <a:gd name="T15" fmla="*/ 2147483646 h 44"/>
              <a:gd name="T16" fmla="*/ 0 w 36"/>
              <a:gd name="T17" fmla="*/ 2147483646 h 44"/>
              <a:gd name="T18" fmla="*/ 2147483646 w 36"/>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4"/>
              <a:gd name="T32" fmla="*/ 36 w 36"/>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4">
                <a:moveTo>
                  <a:pt x="4" y="3"/>
                </a:moveTo>
                <a:lnTo>
                  <a:pt x="12" y="0"/>
                </a:lnTo>
                <a:lnTo>
                  <a:pt x="22" y="0"/>
                </a:lnTo>
                <a:lnTo>
                  <a:pt x="26" y="6"/>
                </a:lnTo>
                <a:lnTo>
                  <a:pt x="30" y="15"/>
                </a:lnTo>
                <a:lnTo>
                  <a:pt x="35" y="35"/>
                </a:lnTo>
                <a:lnTo>
                  <a:pt x="26" y="43"/>
                </a:lnTo>
                <a:lnTo>
                  <a:pt x="8" y="35"/>
                </a:lnTo>
                <a:lnTo>
                  <a:pt x="0" y="23"/>
                </a:lnTo>
                <a:lnTo>
                  <a:pt x="4" y="3"/>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09" name="Freeform 25"/>
          <p:cNvSpPr>
            <a:spLocks/>
          </p:cNvSpPr>
          <p:nvPr/>
        </p:nvSpPr>
        <p:spPr bwMode="auto">
          <a:xfrm>
            <a:off x="4418013" y="5013325"/>
            <a:ext cx="68262" cy="96838"/>
          </a:xfrm>
          <a:custGeom>
            <a:avLst/>
            <a:gdLst>
              <a:gd name="T0" fmla="*/ 2147483646 w 44"/>
              <a:gd name="T1" fmla="*/ 0 h 63"/>
              <a:gd name="T2" fmla="*/ 0 w 44"/>
              <a:gd name="T3" fmla="*/ 2147483646 h 63"/>
              <a:gd name="T4" fmla="*/ 2147483646 w 44"/>
              <a:gd name="T5" fmla="*/ 2147483646 h 63"/>
              <a:gd name="T6" fmla="*/ 0 w 44"/>
              <a:gd name="T7" fmla="*/ 2147483646 h 63"/>
              <a:gd name="T8" fmla="*/ 2147483646 w 44"/>
              <a:gd name="T9" fmla="*/ 2147483646 h 63"/>
              <a:gd name="T10" fmla="*/ 2147483646 w 44"/>
              <a:gd name="T11" fmla="*/ 2147483646 h 63"/>
              <a:gd name="T12" fmla="*/ 2147483646 w 44"/>
              <a:gd name="T13" fmla="*/ 2147483646 h 63"/>
              <a:gd name="T14" fmla="*/ 2147483646 w 44"/>
              <a:gd name="T15" fmla="*/ 2147483646 h 63"/>
              <a:gd name="T16" fmla="*/ 2147483646 w 4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63"/>
              <a:gd name="T29" fmla="*/ 44 w 4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63">
                <a:moveTo>
                  <a:pt x="8" y="0"/>
                </a:moveTo>
                <a:lnTo>
                  <a:pt x="0" y="7"/>
                </a:lnTo>
                <a:lnTo>
                  <a:pt x="4" y="32"/>
                </a:lnTo>
                <a:lnTo>
                  <a:pt x="0" y="54"/>
                </a:lnTo>
                <a:lnTo>
                  <a:pt x="22" y="62"/>
                </a:lnTo>
                <a:lnTo>
                  <a:pt x="43" y="50"/>
                </a:lnTo>
                <a:lnTo>
                  <a:pt x="38" y="25"/>
                </a:lnTo>
                <a:lnTo>
                  <a:pt x="22" y="7"/>
                </a:lnTo>
                <a:lnTo>
                  <a:pt x="8" y="0"/>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10" name="Freeform 26"/>
          <p:cNvSpPr>
            <a:spLocks/>
          </p:cNvSpPr>
          <p:nvPr/>
        </p:nvSpPr>
        <p:spPr bwMode="auto">
          <a:xfrm>
            <a:off x="4206875" y="4579938"/>
            <a:ext cx="368300" cy="496887"/>
          </a:xfrm>
          <a:custGeom>
            <a:avLst/>
            <a:gdLst>
              <a:gd name="T0" fmla="*/ 2147483646 w 239"/>
              <a:gd name="T1" fmla="*/ 2147483646 h 325"/>
              <a:gd name="T2" fmla="*/ 2147483646 w 239"/>
              <a:gd name="T3" fmla="*/ 2147483646 h 325"/>
              <a:gd name="T4" fmla="*/ 2147483646 w 239"/>
              <a:gd name="T5" fmla="*/ 2147483646 h 325"/>
              <a:gd name="T6" fmla="*/ 2147483646 w 239"/>
              <a:gd name="T7" fmla="*/ 2147483646 h 325"/>
              <a:gd name="T8" fmla="*/ 0 w 239"/>
              <a:gd name="T9" fmla="*/ 2147483646 h 325"/>
              <a:gd name="T10" fmla="*/ 2147483646 w 239"/>
              <a:gd name="T11" fmla="*/ 0 h 325"/>
              <a:gd name="T12" fmla="*/ 2147483646 w 239"/>
              <a:gd name="T13" fmla="*/ 2147483646 h 325"/>
              <a:gd name="T14" fmla="*/ 2147483646 w 239"/>
              <a:gd name="T15" fmla="*/ 2147483646 h 325"/>
              <a:gd name="T16" fmla="*/ 2147483646 w 239"/>
              <a:gd name="T17" fmla="*/ 2147483646 h 325"/>
              <a:gd name="T18" fmla="*/ 2147483646 w 239"/>
              <a:gd name="T19" fmla="*/ 2147483646 h 325"/>
              <a:gd name="T20" fmla="*/ 2147483646 w 239"/>
              <a:gd name="T21" fmla="*/ 2147483646 h 325"/>
              <a:gd name="T22" fmla="*/ 2147483646 w 239"/>
              <a:gd name="T23" fmla="*/ 2147483646 h 325"/>
              <a:gd name="T24" fmla="*/ 2147483646 w 239"/>
              <a:gd name="T25" fmla="*/ 2147483646 h 325"/>
              <a:gd name="T26" fmla="*/ 2147483646 w 239"/>
              <a:gd name="T27" fmla="*/ 2147483646 h 325"/>
              <a:gd name="T28" fmla="*/ 2147483646 w 239"/>
              <a:gd name="T29" fmla="*/ 2147483646 h 325"/>
              <a:gd name="T30" fmla="*/ 2147483646 w 239"/>
              <a:gd name="T31" fmla="*/ 2147483646 h 325"/>
              <a:gd name="T32" fmla="*/ 2147483646 w 239"/>
              <a:gd name="T33" fmla="*/ 2147483646 h 325"/>
              <a:gd name="T34" fmla="*/ 2147483646 w 239"/>
              <a:gd name="T35" fmla="*/ 2147483646 h 325"/>
              <a:gd name="T36" fmla="*/ 2147483646 w 239"/>
              <a:gd name="T37" fmla="*/ 2147483646 h 325"/>
              <a:gd name="T38" fmla="*/ 2147483646 w 239"/>
              <a:gd name="T39" fmla="*/ 2147483646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9"/>
              <a:gd name="T61" fmla="*/ 0 h 325"/>
              <a:gd name="T62" fmla="*/ 239 w 23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9" h="325">
                <a:moveTo>
                  <a:pt x="4" y="145"/>
                </a:moveTo>
                <a:lnTo>
                  <a:pt x="13" y="145"/>
                </a:lnTo>
                <a:lnTo>
                  <a:pt x="22" y="120"/>
                </a:lnTo>
                <a:lnTo>
                  <a:pt x="8" y="49"/>
                </a:lnTo>
                <a:lnTo>
                  <a:pt x="0" y="13"/>
                </a:lnTo>
                <a:lnTo>
                  <a:pt x="13" y="0"/>
                </a:lnTo>
                <a:lnTo>
                  <a:pt x="89" y="49"/>
                </a:lnTo>
                <a:lnTo>
                  <a:pt x="152" y="29"/>
                </a:lnTo>
                <a:lnTo>
                  <a:pt x="238" y="104"/>
                </a:lnTo>
                <a:lnTo>
                  <a:pt x="238" y="191"/>
                </a:lnTo>
                <a:lnTo>
                  <a:pt x="224" y="191"/>
                </a:lnTo>
                <a:lnTo>
                  <a:pt x="216" y="203"/>
                </a:lnTo>
                <a:lnTo>
                  <a:pt x="220" y="244"/>
                </a:lnTo>
                <a:lnTo>
                  <a:pt x="207" y="257"/>
                </a:lnTo>
                <a:lnTo>
                  <a:pt x="179" y="262"/>
                </a:lnTo>
                <a:lnTo>
                  <a:pt x="149" y="265"/>
                </a:lnTo>
                <a:lnTo>
                  <a:pt x="121" y="294"/>
                </a:lnTo>
                <a:lnTo>
                  <a:pt x="103" y="319"/>
                </a:lnTo>
                <a:lnTo>
                  <a:pt x="66" y="324"/>
                </a:lnTo>
                <a:lnTo>
                  <a:pt x="4" y="145"/>
                </a:lnTo>
              </a:path>
            </a:pathLst>
          </a:custGeom>
          <a:solidFill>
            <a:srgbClr val="DDDDDD"/>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11" name="Freeform 27"/>
          <p:cNvSpPr>
            <a:spLocks/>
          </p:cNvSpPr>
          <p:nvPr/>
        </p:nvSpPr>
        <p:spPr bwMode="auto">
          <a:xfrm>
            <a:off x="4443413" y="4160838"/>
            <a:ext cx="668337" cy="915987"/>
          </a:xfrm>
          <a:custGeom>
            <a:avLst/>
            <a:gdLst>
              <a:gd name="T0" fmla="*/ 2147483646 w 434"/>
              <a:gd name="T1" fmla="*/ 2147483646 h 600"/>
              <a:gd name="T2" fmla="*/ 2147483646 w 434"/>
              <a:gd name="T3" fmla="*/ 2147483646 h 600"/>
              <a:gd name="T4" fmla="*/ 2147483646 w 434"/>
              <a:gd name="T5" fmla="*/ 2147483646 h 600"/>
              <a:gd name="T6" fmla="*/ 2147483646 w 434"/>
              <a:gd name="T7" fmla="*/ 2147483646 h 600"/>
              <a:gd name="T8" fmla="*/ 2147483646 w 434"/>
              <a:gd name="T9" fmla="*/ 2147483646 h 600"/>
              <a:gd name="T10" fmla="*/ 2147483646 w 434"/>
              <a:gd name="T11" fmla="*/ 2147483646 h 600"/>
              <a:gd name="T12" fmla="*/ 2147483646 w 434"/>
              <a:gd name="T13" fmla="*/ 2147483646 h 600"/>
              <a:gd name="T14" fmla="*/ 2147483646 w 434"/>
              <a:gd name="T15" fmla="*/ 2147483646 h 600"/>
              <a:gd name="T16" fmla="*/ 2147483646 w 434"/>
              <a:gd name="T17" fmla="*/ 2147483646 h 600"/>
              <a:gd name="T18" fmla="*/ 2147483646 w 434"/>
              <a:gd name="T19" fmla="*/ 2147483646 h 600"/>
              <a:gd name="T20" fmla="*/ 2147483646 w 434"/>
              <a:gd name="T21" fmla="*/ 2147483646 h 600"/>
              <a:gd name="T22" fmla="*/ 2147483646 w 434"/>
              <a:gd name="T23" fmla="*/ 2147483646 h 600"/>
              <a:gd name="T24" fmla="*/ 2147483646 w 434"/>
              <a:gd name="T25" fmla="*/ 2147483646 h 600"/>
              <a:gd name="T26" fmla="*/ 2147483646 w 434"/>
              <a:gd name="T27" fmla="*/ 2147483646 h 600"/>
              <a:gd name="T28" fmla="*/ 2147483646 w 434"/>
              <a:gd name="T29" fmla="*/ 2147483646 h 600"/>
              <a:gd name="T30" fmla="*/ 2147483646 w 434"/>
              <a:gd name="T31" fmla="*/ 2147483646 h 600"/>
              <a:gd name="T32" fmla="*/ 2147483646 w 434"/>
              <a:gd name="T33" fmla="*/ 0 h 600"/>
              <a:gd name="T34" fmla="*/ 2147483646 w 434"/>
              <a:gd name="T35" fmla="*/ 2147483646 h 600"/>
              <a:gd name="T36" fmla="*/ 2147483646 w 434"/>
              <a:gd name="T37" fmla="*/ 2147483646 h 600"/>
              <a:gd name="T38" fmla="*/ 2147483646 w 434"/>
              <a:gd name="T39" fmla="*/ 2147483646 h 600"/>
              <a:gd name="T40" fmla="*/ 2147483646 w 434"/>
              <a:gd name="T41" fmla="*/ 2147483646 h 600"/>
              <a:gd name="T42" fmla="*/ 2147483646 w 434"/>
              <a:gd name="T43" fmla="*/ 2147483646 h 600"/>
              <a:gd name="T44" fmla="*/ 2147483646 w 434"/>
              <a:gd name="T45" fmla="*/ 2147483646 h 600"/>
              <a:gd name="T46" fmla="*/ 2147483646 w 434"/>
              <a:gd name="T47" fmla="*/ 2147483646 h 600"/>
              <a:gd name="T48" fmla="*/ 2147483646 w 434"/>
              <a:gd name="T49" fmla="*/ 2147483646 h 600"/>
              <a:gd name="T50" fmla="*/ 0 w 434"/>
              <a:gd name="T51" fmla="*/ 2147483646 h 600"/>
              <a:gd name="T52" fmla="*/ 2147483646 w 434"/>
              <a:gd name="T53" fmla="*/ 2147483646 h 600"/>
              <a:gd name="T54" fmla="*/ 2147483646 w 434"/>
              <a:gd name="T55" fmla="*/ 2147483646 h 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4"/>
              <a:gd name="T85" fmla="*/ 0 h 600"/>
              <a:gd name="T86" fmla="*/ 434 w 434"/>
              <a:gd name="T87" fmla="*/ 600 h 6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4" h="600">
                <a:moveTo>
                  <a:pt x="85" y="466"/>
                </a:moveTo>
                <a:lnTo>
                  <a:pt x="117" y="499"/>
                </a:lnTo>
                <a:lnTo>
                  <a:pt x="153" y="482"/>
                </a:lnTo>
                <a:lnTo>
                  <a:pt x="153" y="424"/>
                </a:lnTo>
                <a:lnTo>
                  <a:pt x="225" y="394"/>
                </a:lnTo>
                <a:lnTo>
                  <a:pt x="293" y="450"/>
                </a:lnTo>
                <a:lnTo>
                  <a:pt x="278" y="482"/>
                </a:lnTo>
                <a:lnTo>
                  <a:pt x="228" y="487"/>
                </a:lnTo>
                <a:lnTo>
                  <a:pt x="228" y="512"/>
                </a:lnTo>
                <a:lnTo>
                  <a:pt x="275" y="507"/>
                </a:lnTo>
                <a:lnTo>
                  <a:pt x="319" y="520"/>
                </a:lnTo>
                <a:lnTo>
                  <a:pt x="365" y="532"/>
                </a:lnTo>
                <a:lnTo>
                  <a:pt x="397" y="574"/>
                </a:lnTo>
                <a:lnTo>
                  <a:pt x="415" y="599"/>
                </a:lnTo>
                <a:lnTo>
                  <a:pt x="357" y="436"/>
                </a:lnTo>
                <a:lnTo>
                  <a:pt x="433" y="320"/>
                </a:lnTo>
                <a:lnTo>
                  <a:pt x="419" y="0"/>
                </a:lnTo>
                <a:lnTo>
                  <a:pt x="315" y="29"/>
                </a:lnTo>
                <a:lnTo>
                  <a:pt x="228" y="129"/>
                </a:lnTo>
                <a:lnTo>
                  <a:pt x="212" y="120"/>
                </a:lnTo>
                <a:lnTo>
                  <a:pt x="189" y="120"/>
                </a:lnTo>
                <a:lnTo>
                  <a:pt x="172" y="104"/>
                </a:lnTo>
                <a:lnTo>
                  <a:pt x="144" y="167"/>
                </a:lnTo>
                <a:lnTo>
                  <a:pt x="162" y="196"/>
                </a:lnTo>
                <a:lnTo>
                  <a:pt x="122" y="258"/>
                </a:lnTo>
                <a:lnTo>
                  <a:pt x="0" y="303"/>
                </a:lnTo>
                <a:lnTo>
                  <a:pt x="85" y="378"/>
                </a:lnTo>
                <a:lnTo>
                  <a:pt x="85" y="466"/>
                </a:lnTo>
              </a:path>
            </a:pathLst>
          </a:custGeom>
          <a:solidFill>
            <a:srgbClr val="DDDDDD"/>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12" name="Freeform 28"/>
          <p:cNvSpPr>
            <a:spLocks/>
          </p:cNvSpPr>
          <p:nvPr/>
        </p:nvSpPr>
        <p:spPr bwMode="auto">
          <a:xfrm>
            <a:off x="4678363" y="4764088"/>
            <a:ext cx="212725" cy="177800"/>
          </a:xfrm>
          <a:custGeom>
            <a:avLst/>
            <a:gdLst>
              <a:gd name="T0" fmla="*/ 0 w 139"/>
              <a:gd name="T1" fmla="*/ 2147483646 h 117"/>
              <a:gd name="T2" fmla="*/ 2147483646 w 139"/>
              <a:gd name="T3" fmla="*/ 2147483646 h 117"/>
              <a:gd name="T4" fmla="*/ 2147483646 w 139"/>
              <a:gd name="T5" fmla="*/ 2147483646 h 117"/>
              <a:gd name="T6" fmla="*/ 2147483646 w 139"/>
              <a:gd name="T7" fmla="*/ 2147483646 h 117"/>
              <a:gd name="T8" fmla="*/ 2147483646 w 139"/>
              <a:gd name="T9" fmla="*/ 2147483646 h 117"/>
              <a:gd name="T10" fmla="*/ 2147483646 w 139"/>
              <a:gd name="T11" fmla="*/ 2147483646 h 117"/>
              <a:gd name="T12" fmla="*/ 2147483646 w 139"/>
              <a:gd name="T13" fmla="*/ 0 h 117"/>
              <a:gd name="T14" fmla="*/ 0 w 139"/>
              <a:gd name="T15" fmla="*/ 2147483646 h 117"/>
              <a:gd name="T16" fmla="*/ 0 w 139"/>
              <a:gd name="T17" fmla="*/ 2147483646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17"/>
              <a:gd name="T29" fmla="*/ 139 w 139"/>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17">
                <a:moveTo>
                  <a:pt x="0" y="87"/>
                </a:moveTo>
                <a:lnTo>
                  <a:pt x="30" y="112"/>
                </a:lnTo>
                <a:lnTo>
                  <a:pt x="76" y="116"/>
                </a:lnTo>
                <a:lnTo>
                  <a:pt x="76" y="91"/>
                </a:lnTo>
                <a:lnTo>
                  <a:pt x="125" y="87"/>
                </a:lnTo>
                <a:lnTo>
                  <a:pt x="138" y="53"/>
                </a:lnTo>
                <a:lnTo>
                  <a:pt x="71" y="0"/>
                </a:lnTo>
                <a:lnTo>
                  <a:pt x="0" y="29"/>
                </a:lnTo>
                <a:lnTo>
                  <a:pt x="0" y="87"/>
                </a:lnTo>
              </a:path>
            </a:pathLst>
          </a:custGeom>
          <a:solidFill>
            <a:srgbClr val="DDDDDD"/>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13" name="Freeform 29"/>
          <p:cNvSpPr>
            <a:spLocks/>
          </p:cNvSpPr>
          <p:nvPr/>
        </p:nvSpPr>
        <p:spPr bwMode="auto">
          <a:xfrm>
            <a:off x="4721225" y="5087938"/>
            <a:ext cx="65088" cy="50800"/>
          </a:xfrm>
          <a:custGeom>
            <a:avLst/>
            <a:gdLst>
              <a:gd name="T0" fmla="*/ 0 w 42"/>
              <a:gd name="T1" fmla="*/ 2147483646 h 33"/>
              <a:gd name="T2" fmla="*/ 0 w 42"/>
              <a:gd name="T3" fmla="*/ 0 h 33"/>
              <a:gd name="T4" fmla="*/ 2147483646 w 42"/>
              <a:gd name="T5" fmla="*/ 0 h 33"/>
              <a:gd name="T6" fmla="*/ 2147483646 w 42"/>
              <a:gd name="T7" fmla="*/ 2147483646 h 33"/>
              <a:gd name="T8" fmla="*/ 2147483646 w 42"/>
              <a:gd name="T9" fmla="*/ 2147483646 h 33"/>
              <a:gd name="T10" fmla="*/ 2147483646 w 42"/>
              <a:gd name="T11" fmla="*/ 2147483646 h 33"/>
              <a:gd name="T12" fmla="*/ 2147483646 w 42"/>
              <a:gd name="T13" fmla="*/ 2147483646 h 33"/>
              <a:gd name="T14" fmla="*/ 0 w 4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33"/>
              <a:gd name="T26" fmla="*/ 42 w 42"/>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33">
                <a:moveTo>
                  <a:pt x="0" y="11"/>
                </a:moveTo>
                <a:lnTo>
                  <a:pt x="0" y="0"/>
                </a:lnTo>
                <a:lnTo>
                  <a:pt x="22" y="0"/>
                </a:lnTo>
                <a:lnTo>
                  <a:pt x="36" y="11"/>
                </a:lnTo>
                <a:lnTo>
                  <a:pt x="41" y="32"/>
                </a:lnTo>
                <a:lnTo>
                  <a:pt x="31" y="32"/>
                </a:lnTo>
                <a:lnTo>
                  <a:pt x="14" y="14"/>
                </a:lnTo>
                <a:lnTo>
                  <a:pt x="0" y="11"/>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14" name="Freeform 30"/>
          <p:cNvSpPr>
            <a:spLocks/>
          </p:cNvSpPr>
          <p:nvPr/>
        </p:nvSpPr>
        <p:spPr bwMode="auto">
          <a:xfrm>
            <a:off x="5000625" y="5070475"/>
            <a:ext cx="53975" cy="52388"/>
          </a:xfrm>
          <a:custGeom>
            <a:avLst/>
            <a:gdLst>
              <a:gd name="T0" fmla="*/ 0 w 35"/>
              <a:gd name="T1" fmla="*/ 2147483646 h 35"/>
              <a:gd name="T2" fmla="*/ 0 w 35"/>
              <a:gd name="T3" fmla="*/ 0 h 35"/>
              <a:gd name="T4" fmla="*/ 2147483646 w 35"/>
              <a:gd name="T5" fmla="*/ 0 h 35"/>
              <a:gd name="T6" fmla="*/ 2147483646 w 35"/>
              <a:gd name="T7" fmla="*/ 2147483646 h 35"/>
              <a:gd name="T8" fmla="*/ 2147483646 w 35"/>
              <a:gd name="T9" fmla="*/ 2147483646 h 35"/>
              <a:gd name="T10" fmla="*/ 0 w 35"/>
              <a:gd name="T11" fmla="*/ 2147483646 h 35"/>
              <a:gd name="T12" fmla="*/ 0 60000 65536"/>
              <a:gd name="T13" fmla="*/ 0 60000 65536"/>
              <a:gd name="T14" fmla="*/ 0 60000 65536"/>
              <a:gd name="T15" fmla="*/ 0 60000 65536"/>
              <a:gd name="T16" fmla="*/ 0 60000 65536"/>
              <a:gd name="T17" fmla="*/ 0 60000 65536"/>
              <a:gd name="T18" fmla="*/ 0 w 35"/>
              <a:gd name="T19" fmla="*/ 0 h 35"/>
              <a:gd name="T20" fmla="*/ 35 w 3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5" h="35">
                <a:moveTo>
                  <a:pt x="0" y="17"/>
                </a:moveTo>
                <a:lnTo>
                  <a:pt x="0" y="0"/>
                </a:lnTo>
                <a:lnTo>
                  <a:pt x="16" y="0"/>
                </a:lnTo>
                <a:lnTo>
                  <a:pt x="34" y="20"/>
                </a:lnTo>
                <a:lnTo>
                  <a:pt x="29" y="34"/>
                </a:lnTo>
                <a:lnTo>
                  <a:pt x="0" y="17"/>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15" name="Freeform 31"/>
          <p:cNvSpPr>
            <a:spLocks/>
          </p:cNvSpPr>
          <p:nvPr/>
        </p:nvSpPr>
        <p:spPr bwMode="auto">
          <a:xfrm>
            <a:off x="5045075" y="5197475"/>
            <a:ext cx="58738" cy="55563"/>
          </a:xfrm>
          <a:custGeom>
            <a:avLst/>
            <a:gdLst>
              <a:gd name="T0" fmla="*/ 2147483646 w 38"/>
              <a:gd name="T1" fmla="*/ 0 h 37"/>
              <a:gd name="T2" fmla="*/ 0 w 38"/>
              <a:gd name="T3" fmla="*/ 2147483646 h 37"/>
              <a:gd name="T4" fmla="*/ 2147483646 w 38"/>
              <a:gd name="T5" fmla="*/ 2147483646 h 37"/>
              <a:gd name="T6" fmla="*/ 2147483646 w 38"/>
              <a:gd name="T7" fmla="*/ 2147483646 h 37"/>
              <a:gd name="T8" fmla="*/ 2147483646 w 38"/>
              <a:gd name="T9" fmla="*/ 2147483646 h 37"/>
              <a:gd name="T10" fmla="*/ 2147483646 w 38"/>
              <a:gd name="T11" fmla="*/ 0 h 37"/>
              <a:gd name="T12" fmla="*/ 0 60000 65536"/>
              <a:gd name="T13" fmla="*/ 0 60000 65536"/>
              <a:gd name="T14" fmla="*/ 0 60000 65536"/>
              <a:gd name="T15" fmla="*/ 0 60000 65536"/>
              <a:gd name="T16" fmla="*/ 0 60000 65536"/>
              <a:gd name="T17" fmla="*/ 0 60000 65536"/>
              <a:gd name="T18" fmla="*/ 0 w 38"/>
              <a:gd name="T19" fmla="*/ 0 h 37"/>
              <a:gd name="T20" fmla="*/ 38 w 3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8" h="37">
                <a:moveTo>
                  <a:pt x="19" y="0"/>
                </a:moveTo>
                <a:lnTo>
                  <a:pt x="0" y="15"/>
                </a:lnTo>
                <a:lnTo>
                  <a:pt x="13" y="36"/>
                </a:lnTo>
                <a:lnTo>
                  <a:pt x="32" y="36"/>
                </a:lnTo>
                <a:lnTo>
                  <a:pt x="37" y="11"/>
                </a:lnTo>
                <a:lnTo>
                  <a:pt x="19" y="0"/>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16" name="Freeform 32"/>
          <p:cNvSpPr>
            <a:spLocks/>
          </p:cNvSpPr>
          <p:nvPr/>
        </p:nvSpPr>
        <p:spPr bwMode="auto">
          <a:xfrm>
            <a:off x="5221288" y="5121275"/>
            <a:ext cx="36512" cy="57150"/>
          </a:xfrm>
          <a:custGeom>
            <a:avLst/>
            <a:gdLst>
              <a:gd name="T0" fmla="*/ 2147483646 w 24"/>
              <a:gd name="T1" fmla="*/ 0 h 37"/>
              <a:gd name="T2" fmla="*/ 2147483646 w 24"/>
              <a:gd name="T3" fmla="*/ 2147483646 h 37"/>
              <a:gd name="T4" fmla="*/ 2147483646 w 24"/>
              <a:gd name="T5" fmla="*/ 2147483646 h 37"/>
              <a:gd name="T6" fmla="*/ 2147483646 w 24"/>
              <a:gd name="T7" fmla="*/ 2147483646 h 37"/>
              <a:gd name="T8" fmla="*/ 2147483646 w 24"/>
              <a:gd name="T9" fmla="*/ 2147483646 h 37"/>
              <a:gd name="T10" fmla="*/ 0 w 24"/>
              <a:gd name="T11" fmla="*/ 2147483646 h 37"/>
              <a:gd name="T12" fmla="*/ 2147483646 w 24"/>
              <a:gd name="T13" fmla="*/ 2147483646 h 37"/>
              <a:gd name="T14" fmla="*/ 2147483646 w 24"/>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7"/>
              <a:gd name="T26" fmla="*/ 24 w 24"/>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7">
                <a:moveTo>
                  <a:pt x="8" y="0"/>
                </a:moveTo>
                <a:lnTo>
                  <a:pt x="23" y="12"/>
                </a:lnTo>
                <a:lnTo>
                  <a:pt x="23" y="24"/>
                </a:lnTo>
                <a:lnTo>
                  <a:pt x="17" y="36"/>
                </a:lnTo>
                <a:lnTo>
                  <a:pt x="5" y="27"/>
                </a:lnTo>
                <a:lnTo>
                  <a:pt x="0" y="20"/>
                </a:lnTo>
                <a:lnTo>
                  <a:pt x="5" y="7"/>
                </a:lnTo>
                <a:lnTo>
                  <a:pt x="8" y="0"/>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17" name="Freeform 33"/>
          <p:cNvSpPr>
            <a:spLocks/>
          </p:cNvSpPr>
          <p:nvPr/>
        </p:nvSpPr>
        <p:spPr bwMode="auto">
          <a:xfrm>
            <a:off x="4991100" y="4598988"/>
            <a:ext cx="692150" cy="490537"/>
          </a:xfrm>
          <a:custGeom>
            <a:avLst/>
            <a:gdLst>
              <a:gd name="T0" fmla="*/ 2147483646 w 449"/>
              <a:gd name="T1" fmla="*/ 2147483646 h 322"/>
              <a:gd name="T2" fmla="*/ 2147483646 w 449"/>
              <a:gd name="T3" fmla="*/ 2147483646 h 322"/>
              <a:gd name="T4" fmla="*/ 2147483646 w 449"/>
              <a:gd name="T5" fmla="*/ 2147483646 h 322"/>
              <a:gd name="T6" fmla="*/ 0 w 449"/>
              <a:gd name="T7" fmla="*/ 2147483646 h 322"/>
              <a:gd name="T8" fmla="*/ 2147483646 w 449"/>
              <a:gd name="T9" fmla="*/ 2147483646 h 322"/>
              <a:gd name="T10" fmla="*/ 2147483646 w 449"/>
              <a:gd name="T11" fmla="*/ 2147483646 h 322"/>
              <a:gd name="T12" fmla="*/ 2147483646 w 449"/>
              <a:gd name="T13" fmla="*/ 2147483646 h 322"/>
              <a:gd name="T14" fmla="*/ 2147483646 w 449"/>
              <a:gd name="T15" fmla="*/ 2147483646 h 322"/>
              <a:gd name="T16" fmla="*/ 2147483646 w 449"/>
              <a:gd name="T17" fmla="*/ 2147483646 h 322"/>
              <a:gd name="T18" fmla="*/ 2147483646 w 449"/>
              <a:gd name="T19" fmla="*/ 2147483646 h 322"/>
              <a:gd name="T20" fmla="*/ 2147483646 w 449"/>
              <a:gd name="T21" fmla="*/ 2147483646 h 322"/>
              <a:gd name="T22" fmla="*/ 2147483646 w 449"/>
              <a:gd name="T23" fmla="*/ 2147483646 h 322"/>
              <a:gd name="T24" fmla="*/ 2147483646 w 449"/>
              <a:gd name="T25" fmla="*/ 2147483646 h 322"/>
              <a:gd name="T26" fmla="*/ 2147483646 w 449"/>
              <a:gd name="T27" fmla="*/ 2147483646 h 322"/>
              <a:gd name="T28" fmla="*/ 2147483646 w 449"/>
              <a:gd name="T29" fmla="*/ 2147483646 h 322"/>
              <a:gd name="T30" fmla="*/ 2147483646 w 449"/>
              <a:gd name="T31" fmla="*/ 2147483646 h 322"/>
              <a:gd name="T32" fmla="*/ 2147483646 w 449"/>
              <a:gd name="T33" fmla="*/ 2147483646 h 322"/>
              <a:gd name="T34" fmla="*/ 2147483646 w 449"/>
              <a:gd name="T35" fmla="*/ 2147483646 h 322"/>
              <a:gd name="T36" fmla="*/ 2147483646 w 449"/>
              <a:gd name="T37" fmla="*/ 2147483646 h 322"/>
              <a:gd name="T38" fmla="*/ 2147483646 w 449"/>
              <a:gd name="T39" fmla="*/ 2147483646 h 322"/>
              <a:gd name="T40" fmla="*/ 2147483646 w 449"/>
              <a:gd name="T41" fmla="*/ 2147483646 h 322"/>
              <a:gd name="T42" fmla="*/ 2147483646 w 449"/>
              <a:gd name="T43" fmla="*/ 2147483646 h 322"/>
              <a:gd name="T44" fmla="*/ 2147483646 w 449"/>
              <a:gd name="T45" fmla="*/ 2147483646 h 322"/>
              <a:gd name="T46" fmla="*/ 2147483646 w 449"/>
              <a:gd name="T47" fmla="*/ 2147483646 h 322"/>
              <a:gd name="T48" fmla="*/ 2147483646 w 449"/>
              <a:gd name="T49" fmla="*/ 2147483646 h 322"/>
              <a:gd name="T50" fmla="*/ 2147483646 w 449"/>
              <a:gd name="T51" fmla="*/ 2147483646 h 322"/>
              <a:gd name="T52" fmla="*/ 2147483646 w 449"/>
              <a:gd name="T53" fmla="*/ 2147483646 h 322"/>
              <a:gd name="T54" fmla="*/ 2147483646 w 449"/>
              <a:gd name="T55" fmla="*/ 2147483646 h 322"/>
              <a:gd name="T56" fmla="*/ 2147483646 w 449"/>
              <a:gd name="T57" fmla="*/ 2147483646 h 322"/>
              <a:gd name="T58" fmla="*/ 2147483646 w 449"/>
              <a:gd name="T59" fmla="*/ 2147483646 h 322"/>
              <a:gd name="T60" fmla="*/ 2147483646 w 449"/>
              <a:gd name="T61" fmla="*/ 0 h 322"/>
              <a:gd name="T62" fmla="*/ 2147483646 w 449"/>
              <a:gd name="T63" fmla="*/ 2147483646 h 322"/>
              <a:gd name="T64" fmla="*/ 2147483646 w 449"/>
              <a:gd name="T65" fmla="*/ 2147483646 h 3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9"/>
              <a:gd name="T100" fmla="*/ 0 h 322"/>
              <a:gd name="T101" fmla="*/ 449 w 449"/>
              <a:gd name="T102" fmla="*/ 322 h 3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9" h="322">
                <a:moveTo>
                  <a:pt x="152" y="66"/>
                </a:moveTo>
                <a:lnTo>
                  <a:pt x="112" y="78"/>
                </a:lnTo>
                <a:lnTo>
                  <a:pt x="76" y="33"/>
                </a:lnTo>
                <a:lnTo>
                  <a:pt x="0" y="149"/>
                </a:lnTo>
                <a:lnTo>
                  <a:pt x="58" y="312"/>
                </a:lnTo>
                <a:lnTo>
                  <a:pt x="76" y="321"/>
                </a:lnTo>
                <a:lnTo>
                  <a:pt x="99" y="316"/>
                </a:lnTo>
                <a:lnTo>
                  <a:pt x="107" y="303"/>
                </a:lnTo>
                <a:lnTo>
                  <a:pt x="94" y="282"/>
                </a:lnTo>
                <a:lnTo>
                  <a:pt x="103" y="254"/>
                </a:lnTo>
                <a:lnTo>
                  <a:pt x="130" y="250"/>
                </a:lnTo>
                <a:lnTo>
                  <a:pt x="157" y="275"/>
                </a:lnTo>
                <a:lnTo>
                  <a:pt x="183" y="291"/>
                </a:lnTo>
                <a:lnTo>
                  <a:pt x="206" y="295"/>
                </a:lnTo>
                <a:lnTo>
                  <a:pt x="206" y="278"/>
                </a:lnTo>
                <a:lnTo>
                  <a:pt x="235" y="275"/>
                </a:lnTo>
                <a:lnTo>
                  <a:pt x="293" y="275"/>
                </a:lnTo>
                <a:lnTo>
                  <a:pt x="321" y="257"/>
                </a:lnTo>
                <a:lnTo>
                  <a:pt x="313" y="237"/>
                </a:lnTo>
                <a:lnTo>
                  <a:pt x="308" y="212"/>
                </a:lnTo>
                <a:lnTo>
                  <a:pt x="313" y="149"/>
                </a:lnTo>
                <a:lnTo>
                  <a:pt x="321" y="124"/>
                </a:lnTo>
                <a:lnTo>
                  <a:pt x="344" y="124"/>
                </a:lnTo>
                <a:lnTo>
                  <a:pt x="352" y="149"/>
                </a:lnTo>
                <a:lnTo>
                  <a:pt x="366" y="175"/>
                </a:lnTo>
                <a:lnTo>
                  <a:pt x="410" y="157"/>
                </a:lnTo>
                <a:lnTo>
                  <a:pt x="415" y="128"/>
                </a:lnTo>
                <a:lnTo>
                  <a:pt x="448" y="82"/>
                </a:lnTo>
                <a:lnTo>
                  <a:pt x="366" y="4"/>
                </a:lnTo>
                <a:lnTo>
                  <a:pt x="280" y="66"/>
                </a:lnTo>
                <a:lnTo>
                  <a:pt x="206" y="0"/>
                </a:lnTo>
                <a:lnTo>
                  <a:pt x="149" y="11"/>
                </a:lnTo>
                <a:lnTo>
                  <a:pt x="152" y="66"/>
                </a:lnTo>
              </a:path>
            </a:pathLst>
          </a:custGeom>
          <a:solidFill>
            <a:srgbClr val="DDDDDD"/>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18" name="Freeform 34"/>
          <p:cNvSpPr>
            <a:spLocks/>
          </p:cNvSpPr>
          <p:nvPr/>
        </p:nvSpPr>
        <p:spPr bwMode="auto">
          <a:xfrm>
            <a:off x="5091113" y="4160838"/>
            <a:ext cx="706437" cy="568325"/>
          </a:xfrm>
          <a:custGeom>
            <a:avLst/>
            <a:gdLst>
              <a:gd name="T0" fmla="*/ 2147483646 w 459"/>
              <a:gd name="T1" fmla="*/ 2147483646 h 372"/>
              <a:gd name="T2" fmla="*/ 2147483646 w 459"/>
              <a:gd name="T3" fmla="*/ 2147483646 h 372"/>
              <a:gd name="T4" fmla="*/ 2147483646 w 459"/>
              <a:gd name="T5" fmla="*/ 2147483646 h 372"/>
              <a:gd name="T6" fmla="*/ 2147483646 w 459"/>
              <a:gd name="T7" fmla="*/ 2147483646 h 372"/>
              <a:gd name="T8" fmla="*/ 2147483646 w 459"/>
              <a:gd name="T9" fmla="*/ 2147483646 h 372"/>
              <a:gd name="T10" fmla="*/ 2147483646 w 459"/>
              <a:gd name="T11" fmla="*/ 2147483646 h 372"/>
              <a:gd name="T12" fmla="*/ 2147483646 w 459"/>
              <a:gd name="T13" fmla="*/ 2147483646 h 372"/>
              <a:gd name="T14" fmla="*/ 2147483646 w 459"/>
              <a:gd name="T15" fmla="*/ 2147483646 h 372"/>
              <a:gd name="T16" fmla="*/ 2147483646 w 459"/>
              <a:gd name="T17" fmla="*/ 2147483646 h 372"/>
              <a:gd name="T18" fmla="*/ 0 w 459"/>
              <a:gd name="T19" fmla="*/ 0 h 372"/>
              <a:gd name="T20" fmla="*/ 2147483646 w 459"/>
              <a:gd name="T21" fmla="*/ 2147483646 h 372"/>
              <a:gd name="T22" fmla="*/ 2147483646 w 459"/>
              <a:gd name="T23" fmla="*/ 2147483646 h 372"/>
              <a:gd name="T24" fmla="*/ 2147483646 w 459"/>
              <a:gd name="T25" fmla="*/ 2147483646 h 372"/>
              <a:gd name="T26" fmla="*/ 2147483646 w 459"/>
              <a:gd name="T27" fmla="*/ 2147483646 h 372"/>
              <a:gd name="T28" fmla="*/ 2147483646 w 459"/>
              <a:gd name="T29" fmla="*/ 2147483646 h 372"/>
              <a:gd name="T30" fmla="*/ 2147483646 w 459"/>
              <a:gd name="T31" fmla="*/ 2147483646 h 3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9"/>
              <a:gd name="T49" fmla="*/ 0 h 372"/>
              <a:gd name="T50" fmla="*/ 459 w 459"/>
              <a:gd name="T51" fmla="*/ 372 h 3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9" h="372">
                <a:moveTo>
                  <a:pt x="214" y="354"/>
                </a:moveTo>
                <a:lnTo>
                  <a:pt x="301" y="292"/>
                </a:lnTo>
                <a:lnTo>
                  <a:pt x="382" y="371"/>
                </a:lnTo>
                <a:lnTo>
                  <a:pt x="458" y="292"/>
                </a:lnTo>
                <a:lnTo>
                  <a:pt x="382" y="220"/>
                </a:lnTo>
                <a:lnTo>
                  <a:pt x="341" y="133"/>
                </a:lnTo>
                <a:lnTo>
                  <a:pt x="238" y="120"/>
                </a:lnTo>
                <a:lnTo>
                  <a:pt x="223" y="75"/>
                </a:lnTo>
                <a:lnTo>
                  <a:pt x="53" y="58"/>
                </a:lnTo>
                <a:lnTo>
                  <a:pt x="0" y="0"/>
                </a:lnTo>
                <a:lnTo>
                  <a:pt x="13" y="322"/>
                </a:lnTo>
                <a:lnTo>
                  <a:pt x="49" y="366"/>
                </a:lnTo>
                <a:lnTo>
                  <a:pt x="90" y="354"/>
                </a:lnTo>
                <a:lnTo>
                  <a:pt x="85" y="300"/>
                </a:lnTo>
                <a:lnTo>
                  <a:pt x="143" y="288"/>
                </a:lnTo>
                <a:lnTo>
                  <a:pt x="214" y="354"/>
                </a:lnTo>
              </a:path>
            </a:pathLst>
          </a:custGeom>
          <a:solidFill>
            <a:srgbClr val="DDDDDD"/>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19" name="Freeform 35"/>
          <p:cNvSpPr>
            <a:spLocks/>
          </p:cNvSpPr>
          <p:nvPr/>
        </p:nvSpPr>
        <p:spPr bwMode="auto">
          <a:xfrm>
            <a:off x="3619500" y="4135438"/>
            <a:ext cx="539750" cy="615950"/>
          </a:xfrm>
          <a:custGeom>
            <a:avLst/>
            <a:gdLst>
              <a:gd name="T0" fmla="*/ 0 w 351"/>
              <a:gd name="T1" fmla="*/ 2147483646 h 404"/>
              <a:gd name="T2" fmla="*/ 2147483646 w 351"/>
              <a:gd name="T3" fmla="*/ 2147483646 h 404"/>
              <a:gd name="T4" fmla="*/ 2147483646 w 351"/>
              <a:gd name="T5" fmla="*/ 2147483646 h 404"/>
              <a:gd name="T6" fmla="*/ 2147483646 w 351"/>
              <a:gd name="T7" fmla="*/ 2147483646 h 404"/>
              <a:gd name="T8" fmla="*/ 2147483646 w 351"/>
              <a:gd name="T9" fmla="*/ 0 h 404"/>
              <a:gd name="T10" fmla="*/ 2147483646 w 351"/>
              <a:gd name="T11" fmla="*/ 0 h 404"/>
              <a:gd name="T12" fmla="*/ 2147483646 w 351"/>
              <a:gd name="T13" fmla="*/ 2147483646 h 404"/>
              <a:gd name="T14" fmla="*/ 2147483646 w 351"/>
              <a:gd name="T15" fmla="*/ 2147483646 h 404"/>
              <a:gd name="T16" fmla="*/ 2147483646 w 351"/>
              <a:gd name="T17" fmla="*/ 2147483646 h 404"/>
              <a:gd name="T18" fmla="*/ 2147483646 w 351"/>
              <a:gd name="T19" fmla="*/ 2147483646 h 404"/>
              <a:gd name="T20" fmla="*/ 2147483646 w 351"/>
              <a:gd name="T21" fmla="*/ 2147483646 h 404"/>
              <a:gd name="T22" fmla="*/ 2147483646 w 351"/>
              <a:gd name="T23" fmla="*/ 2147483646 h 404"/>
              <a:gd name="T24" fmla="*/ 2147483646 w 351"/>
              <a:gd name="T25" fmla="*/ 2147483646 h 404"/>
              <a:gd name="T26" fmla="*/ 2147483646 w 351"/>
              <a:gd name="T27" fmla="*/ 2147483646 h 404"/>
              <a:gd name="T28" fmla="*/ 2147483646 w 351"/>
              <a:gd name="T29" fmla="*/ 2147483646 h 404"/>
              <a:gd name="T30" fmla="*/ 2147483646 w 351"/>
              <a:gd name="T31" fmla="*/ 2147483646 h 404"/>
              <a:gd name="T32" fmla="*/ 2147483646 w 351"/>
              <a:gd name="T33" fmla="*/ 2147483646 h 404"/>
              <a:gd name="T34" fmla="*/ 0 w 351"/>
              <a:gd name="T35" fmla="*/ 2147483646 h 4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1"/>
              <a:gd name="T55" fmla="*/ 0 h 404"/>
              <a:gd name="T56" fmla="*/ 351 w 351"/>
              <a:gd name="T57" fmla="*/ 404 h 4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1" h="404">
                <a:moveTo>
                  <a:pt x="0" y="178"/>
                </a:moveTo>
                <a:lnTo>
                  <a:pt x="93" y="137"/>
                </a:lnTo>
                <a:lnTo>
                  <a:pt x="71" y="78"/>
                </a:lnTo>
                <a:lnTo>
                  <a:pt x="169" y="29"/>
                </a:lnTo>
                <a:lnTo>
                  <a:pt x="233" y="0"/>
                </a:lnTo>
                <a:lnTo>
                  <a:pt x="243" y="0"/>
                </a:lnTo>
                <a:lnTo>
                  <a:pt x="265" y="7"/>
                </a:lnTo>
                <a:lnTo>
                  <a:pt x="291" y="24"/>
                </a:lnTo>
                <a:lnTo>
                  <a:pt x="350" y="66"/>
                </a:lnTo>
                <a:lnTo>
                  <a:pt x="261" y="150"/>
                </a:lnTo>
                <a:lnTo>
                  <a:pt x="319" y="236"/>
                </a:lnTo>
                <a:lnTo>
                  <a:pt x="306" y="328"/>
                </a:lnTo>
                <a:lnTo>
                  <a:pt x="265" y="328"/>
                </a:lnTo>
                <a:lnTo>
                  <a:pt x="202" y="403"/>
                </a:lnTo>
                <a:lnTo>
                  <a:pt x="169" y="403"/>
                </a:lnTo>
                <a:lnTo>
                  <a:pt x="147" y="336"/>
                </a:lnTo>
                <a:lnTo>
                  <a:pt x="48" y="307"/>
                </a:lnTo>
                <a:lnTo>
                  <a:pt x="0" y="178"/>
                </a:lnTo>
              </a:path>
            </a:pathLst>
          </a:custGeom>
          <a:solidFill>
            <a:srgbClr val="CCECFF"/>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20" name="Freeform 36"/>
          <p:cNvSpPr>
            <a:spLocks/>
          </p:cNvSpPr>
          <p:nvPr/>
        </p:nvSpPr>
        <p:spPr bwMode="auto">
          <a:xfrm>
            <a:off x="4021138" y="3930650"/>
            <a:ext cx="1069975" cy="874713"/>
          </a:xfrm>
          <a:custGeom>
            <a:avLst/>
            <a:gdLst>
              <a:gd name="T0" fmla="*/ 2147483646 w 696"/>
              <a:gd name="T1" fmla="*/ 2147483646 h 573"/>
              <a:gd name="T2" fmla="*/ 2147483646 w 696"/>
              <a:gd name="T3" fmla="*/ 2147483646 h 573"/>
              <a:gd name="T4" fmla="*/ 2147483646 w 696"/>
              <a:gd name="T5" fmla="*/ 2147483646 h 573"/>
              <a:gd name="T6" fmla="*/ 2147483646 w 696"/>
              <a:gd name="T7" fmla="*/ 2147483646 h 573"/>
              <a:gd name="T8" fmla="*/ 2147483646 w 696"/>
              <a:gd name="T9" fmla="*/ 0 h 573"/>
              <a:gd name="T10" fmla="*/ 2147483646 w 696"/>
              <a:gd name="T11" fmla="*/ 2147483646 h 573"/>
              <a:gd name="T12" fmla="*/ 2147483646 w 696"/>
              <a:gd name="T13" fmla="*/ 2147483646 h 573"/>
              <a:gd name="T14" fmla="*/ 2147483646 w 696"/>
              <a:gd name="T15" fmla="*/ 2147483646 h 573"/>
              <a:gd name="T16" fmla="*/ 2147483646 w 696"/>
              <a:gd name="T17" fmla="*/ 2147483646 h 573"/>
              <a:gd name="T18" fmla="*/ 2147483646 w 696"/>
              <a:gd name="T19" fmla="*/ 2147483646 h 573"/>
              <a:gd name="T20" fmla="*/ 2147483646 w 696"/>
              <a:gd name="T21" fmla="*/ 2147483646 h 573"/>
              <a:gd name="T22" fmla="*/ 2147483646 w 696"/>
              <a:gd name="T23" fmla="*/ 2147483646 h 573"/>
              <a:gd name="T24" fmla="*/ 2147483646 w 696"/>
              <a:gd name="T25" fmla="*/ 2147483646 h 573"/>
              <a:gd name="T26" fmla="*/ 2147483646 w 696"/>
              <a:gd name="T27" fmla="*/ 2147483646 h 573"/>
              <a:gd name="T28" fmla="*/ 2147483646 w 696"/>
              <a:gd name="T29" fmla="*/ 2147483646 h 573"/>
              <a:gd name="T30" fmla="*/ 2147483646 w 696"/>
              <a:gd name="T31" fmla="*/ 2147483646 h 573"/>
              <a:gd name="T32" fmla="*/ 2147483646 w 696"/>
              <a:gd name="T33" fmla="*/ 2147483646 h 573"/>
              <a:gd name="T34" fmla="*/ 2147483646 w 696"/>
              <a:gd name="T35" fmla="*/ 2147483646 h 573"/>
              <a:gd name="T36" fmla="*/ 2147483646 w 696"/>
              <a:gd name="T37" fmla="*/ 2147483646 h 573"/>
              <a:gd name="T38" fmla="*/ 2147483646 w 696"/>
              <a:gd name="T39" fmla="*/ 2147483646 h 573"/>
              <a:gd name="T40" fmla="*/ 2147483646 w 696"/>
              <a:gd name="T41" fmla="*/ 2147483646 h 573"/>
              <a:gd name="T42" fmla="*/ 2147483646 w 696"/>
              <a:gd name="T43" fmla="*/ 2147483646 h 573"/>
              <a:gd name="T44" fmla="*/ 2147483646 w 696"/>
              <a:gd name="T45" fmla="*/ 2147483646 h 573"/>
              <a:gd name="T46" fmla="*/ 2147483646 w 696"/>
              <a:gd name="T47" fmla="*/ 2147483646 h 573"/>
              <a:gd name="T48" fmla="*/ 2147483646 w 696"/>
              <a:gd name="T49" fmla="*/ 2147483646 h 573"/>
              <a:gd name="T50" fmla="*/ 2147483646 w 696"/>
              <a:gd name="T51" fmla="*/ 2147483646 h 573"/>
              <a:gd name="T52" fmla="*/ 2147483646 w 696"/>
              <a:gd name="T53" fmla="*/ 2147483646 h 573"/>
              <a:gd name="T54" fmla="*/ 0 w 696"/>
              <a:gd name="T55" fmla="*/ 2147483646 h 573"/>
              <a:gd name="T56" fmla="*/ 2147483646 w 696"/>
              <a:gd name="T57" fmla="*/ 2147483646 h 5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6"/>
              <a:gd name="T88" fmla="*/ 0 h 573"/>
              <a:gd name="T89" fmla="*/ 696 w 696"/>
              <a:gd name="T90" fmla="*/ 573 h 5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6" h="573">
                <a:moveTo>
                  <a:pt x="89" y="201"/>
                </a:moveTo>
                <a:lnTo>
                  <a:pt x="111" y="213"/>
                </a:lnTo>
                <a:lnTo>
                  <a:pt x="352" y="101"/>
                </a:lnTo>
                <a:lnTo>
                  <a:pt x="360" y="50"/>
                </a:lnTo>
                <a:lnTo>
                  <a:pt x="468" y="0"/>
                </a:lnTo>
                <a:lnTo>
                  <a:pt x="514" y="50"/>
                </a:lnTo>
                <a:lnTo>
                  <a:pt x="627" y="83"/>
                </a:lnTo>
                <a:lnTo>
                  <a:pt x="695" y="151"/>
                </a:lnTo>
                <a:lnTo>
                  <a:pt x="591" y="179"/>
                </a:lnTo>
                <a:lnTo>
                  <a:pt x="504" y="279"/>
                </a:lnTo>
                <a:lnTo>
                  <a:pt x="486" y="271"/>
                </a:lnTo>
                <a:lnTo>
                  <a:pt x="464" y="271"/>
                </a:lnTo>
                <a:lnTo>
                  <a:pt x="446" y="254"/>
                </a:lnTo>
                <a:lnTo>
                  <a:pt x="418" y="318"/>
                </a:lnTo>
                <a:lnTo>
                  <a:pt x="437" y="346"/>
                </a:lnTo>
                <a:lnTo>
                  <a:pt x="396" y="408"/>
                </a:lnTo>
                <a:lnTo>
                  <a:pt x="274" y="455"/>
                </a:lnTo>
                <a:lnTo>
                  <a:pt x="213" y="476"/>
                </a:lnTo>
                <a:lnTo>
                  <a:pt x="134" y="426"/>
                </a:lnTo>
                <a:lnTo>
                  <a:pt x="121" y="438"/>
                </a:lnTo>
                <a:lnTo>
                  <a:pt x="143" y="548"/>
                </a:lnTo>
                <a:lnTo>
                  <a:pt x="134" y="572"/>
                </a:lnTo>
                <a:lnTo>
                  <a:pt x="124" y="572"/>
                </a:lnTo>
                <a:lnTo>
                  <a:pt x="111" y="560"/>
                </a:lnTo>
                <a:lnTo>
                  <a:pt x="76" y="463"/>
                </a:lnTo>
                <a:lnTo>
                  <a:pt x="45" y="463"/>
                </a:lnTo>
                <a:lnTo>
                  <a:pt x="58" y="371"/>
                </a:lnTo>
                <a:lnTo>
                  <a:pt x="0" y="283"/>
                </a:lnTo>
                <a:lnTo>
                  <a:pt x="89" y="201"/>
                </a:lnTo>
              </a:path>
            </a:pathLst>
          </a:custGeom>
          <a:solidFill>
            <a:srgbClr val="CCECFF"/>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21" name="Freeform 37"/>
          <p:cNvSpPr>
            <a:spLocks/>
          </p:cNvSpPr>
          <p:nvPr/>
        </p:nvSpPr>
        <p:spPr bwMode="auto">
          <a:xfrm>
            <a:off x="3313113" y="3436938"/>
            <a:ext cx="631825" cy="971550"/>
          </a:xfrm>
          <a:custGeom>
            <a:avLst/>
            <a:gdLst>
              <a:gd name="T0" fmla="*/ 2147483646 w 411"/>
              <a:gd name="T1" fmla="*/ 2147483646 h 637"/>
              <a:gd name="T2" fmla="*/ 2147483646 w 411"/>
              <a:gd name="T3" fmla="*/ 2147483646 h 637"/>
              <a:gd name="T4" fmla="*/ 2147483646 w 411"/>
              <a:gd name="T5" fmla="*/ 2147483646 h 637"/>
              <a:gd name="T6" fmla="*/ 2147483646 w 411"/>
              <a:gd name="T7" fmla="*/ 2147483646 h 637"/>
              <a:gd name="T8" fmla="*/ 2147483646 w 411"/>
              <a:gd name="T9" fmla="*/ 2147483646 h 637"/>
              <a:gd name="T10" fmla="*/ 2147483646 w 411"/>
              <a:gd name="T11" fmla="*/ 2147483646 h 637"/>
              <a:gd name="T12" fmla="*/ 2147483646 w 411"/>
              <a:gd name="T13" fmla="*/ 2147483646 h 637"/>
              <a:gd name="T14" fmla="*/ 2147483646 w 411"/>
              <a:gd name="T15" fmla="*/ 2147483646 h 637"/>
              <a:gd name="T16" fmla="*/ 2147483646 w 411"/>
              <a:gd name="T17" fmla="*/ 2147483646 h 637"/>
              <a:gd name="T18" fmla="*/ 2147483646 w 411"/>
              <a:gd name="T19" fmla="*/ 2147483646 h 637"/>
              <a:gd name="T20" fmla="*/ 0 w 411"/>
              <a:gd name="T21" fmla="*/ 2147483646 h 637"/>
              <a:gd name="T22" fmla="*/ 2147483646 w 411"/>
              <a:gd name="T23" fmla="*/ 2147483646 h 637"/>
              <a:gd name="T24" fmla="*/ 2147483646 w 411"/>
              <a:gd name="T25" fmla="*/ 2147483646 h 637"/>
              <a:gd name="T26" fmla="*/ 2147483646 w 411"/>
              <a:gd name="T27" fmla="*/ 2147483646 h 637"/>
              <a:gd name="T28" fmla="*/ 2147483646 w 411"/>
              <a:gd name="T29" fmla="*/ 0 h 637"/>
              <a:gd name="T30" fmla="*/ 2147483646 w 411"/>
              <a:gd name="T31" fmla="*/ 2147483646 h 637"/>
              <a:gd name="T32" fmla="*/ 2147483646 w 411"/>
              <a:gd name="T33" fmla="*/ 2147483646 h 637"/>
              <a:gd name="T34" fmla="*/ 2147483646 w 411"/>
              <a:gd name="T35" fmla="*/ 2147483646 h 637"/>
              <a:gd name="T36" fmla="*/ 2147483646 w 411"/>
              <a:gd name="T37" fmla="*/ 2147483646 h 637"/>
              <a:gd name="T38" fmla="*/ 2147483646 w 411"/>
              <a:gd name="T39" fmla="*/ 2147483646 h 637"/>
              <a:gd name="T40" fmla="*/ 2147483646 w 411"/>
              <a:gd name="T41" fmla="*/ 2147483646 h 637"/>
              <a:gd name="T42" fmla="*/ 2147483646 w 411"/>
              <a:gd name="T43" fmla="*/ 2147483646 h 637"/>
              <a:gd name="T44" fmla="*/ 2147483646 w 411"/>
              <a:gd name="T45" fmla="*/ 2147483646 h 637"/>
              <a:gd name="T46" fmla="*/ 2147483646 w 411"/>
              <a:gd name="T47" fmla="*/ 2147483646 h 6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1"/>
              <a:gd name="T73" fmla="*/ 0 h 637"/>
              <a:gd name="T74" fmla="*/ 411 w 411"/>
              <a:gd name="T75" fmla="*/ 637 h 6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1" h="637">
                <a:moveTo>
                  <a:pt x="369" y="487"/>
                </a:moveTo>
                <a:lnTo>
                  <a:pt x="270" y="537"/>
                </a:lnTo>
                <a:lnTo>
                  <a:pt x="293" y="595"/>
                </a:lnTo>
                <a:lnTo>
                  <a:pt x="198" y="636"/>
                </a:lnTo>
                <a:lnTo>
                  <a:pt x="117" y="607"/>
                </a:lnTo>
                <a:lnTo>
                  <a:pt x="112" y="537"/>
                </a:lnTo>
                <a:lnTo>
                  <a:pt x="35" y="479"/>
                </a:lnTo>
                <a:lnTo>
                  <a:pt x="54" y="408"/>
                </a:lnTo>
                <a:lnTo>
                  <a:pt x="90" y="337"/>
                </a:lnTo>
                <a:lnTo>
                  <a:pt x="9" y="316"/>
                </a:lnTo>
                <a:lnTo>
                  <a:pt x="0" y="246"/>
                </a:lnTo>
                <a:lnTo>
                  <a:pt x="67" y="242"/>
                </a:lnTo>
                <a:lnTo>
                  <a:pt x="67" y="124"/>
                </a:lnTo>
                <a:lnTo>
                  <a:pt x="9" y="66"/>
                </a:lnTo>
                <a:lnTo>
                  <a:pt x="62" y="0"/>
                </a:lnTo>
                <a:lnTo>
                  <a:pt x="156" y="13"/>
                </a:lnTo>
                <a:lnTo>
                  <a:pt x="207" y="66"/>
                </a:lnTo>
                <a:lnTo>
                  <a:pt x="156" y="149"/>
                </a:lnTo>
                <a:lnTo>
                  <a:pt x="235" y="246"/>
                </a:lnTo>
                <a:lnTo>
                  <a:pt x="257" y="192"/>
                </a:lnTo>
                <a:lnTo>
                  <a:pt x="366" y="208"/>
                </a:lnTo>
                <a:lnTo>
                  <a:pt x="410" y="412"/>
                </a:lnTo>
                <a:lnTo>
                  <a:pt x="333" y="420"/>
                </a:lnTo>
                <a:lnTo>
                  <a:pt x="369" y="487"/>
                </a:lnTo>
              </a:path>
            </a:pathLst>
          </a:custGeom>
          <a:solidFill>
            <a:sysClr val="window" lastClr="FFFFFF"/>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22" name="Freeform 38"/>
          <p:cNvSpPr>
            <a:spLocks/>
          </p:cNvSpPr>
          <p:nvPr/>
        </p:nvSpPr>
        <p:spPr bwMode="auto">
          <a:xfrm>
            <a:off x="3829050" y="3741738"/>
            <a:ext cx="355600" cy="441325"/>
          </a:xfrm>
          <a:custGeom>
            <a:avLst/>
            <a:gdLst>
              <a:gd name="T0" fmla="*/ 2147483646 w 231"/>
              <a:gd name="T1" fmla="*/ 2147483646 h 289"/>
              <a:gd name="T2" fmla="*/ 2147483646 w 231"/>
              <a:gd name="T3" fmla="*/ 0 h 289"/>
              <a:gd name="T4" fmla="*/ 2147483646 w 231"/>
              <a:gd name="T5" fmla="*/ 2147483646 h 289"/>
              <a:gd name="T6" fmla="*/ 2147483646 w 231"/>
              <a:gd name="T7" fmla="*/ 2147483646 h 289"/>
              <a:gd name="T8" fmla="*/ 2147483646 w 231"/>
              <a:gd name="T9" fmla="*/ 2147483646 h 289"/>
              <a:gd name="T10" fmla="*/ 2147483646 w 231"/>
              <a:gd name="T11" fmla="*/ 2147483646 h 289"/>
              <a:gd name="T12" fmla="*/ 2147483646 w 231"/>
              <a:gd name="T13" fmla="*/ 2147483646 h 289"/>
              <a:gd name="T14" fmla="*/ 2147483646 w 231"/>
              <a:gd name="T15" fmla="*/ 2147483646 h 289"/>
              <a:gd name="T16" fmla="*/ 2147483646 w 231"/>
              <a:gd name="T17" fmla="*/ 2147483646 h 289"/>
              <a:gd name="T18" fmla="*/ 2147483646 w 231"/>
              <a:gd name="T19" fmla="*/ 2147483646 h 289"/>
              <a:gd name="T20" fmla="*/ 2147483646 w 231"/>
              <a:gd name="T21" fmla="*/ 2147483646 h 289"/>
              <a:gd name="T22" fmla="*/ 0 w 231"/>
              <a:gd name="T23" fmla="*/ 2147483646 h 289"/>
              <a:gd name="T24" fmla="*/ 2147483646 w 231"/>
              <a:gd name="T25" fmla="*/ 2147483646 h 289"/>
              <a:gd name="T26" fmla="*/ 2147483646 w 231"/>
              <a:gd name="T27" fmla="*/ 2147483646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289"/>
              <a:gd name="T44" fmla="*/ 231 w 231"/>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289">
                <a:moveTo>
                  <a:pt x="30" y="7"/>
                </a:moveTo>
                <a:lnTo>
                  <a:pt x="79" y="0"/>
                </a:lnTo>
                <a:lnTo>
                  <a:pt x="112" y="91"/>
                </a:lnTo>
                <a:lnTo>
                  <a:pt x="230" y="32"/>
                </a:lnTo>
                <a:lnTo>
                  <a:pt x="199" y="196"/>
                </a:lnTo>
                <a:lnTo>
                  <a:pt x="148" y="217"/>
                </a:lnTo>
                <a:lnTo>
                  <a:pt x="158" y="246"/>
                </a:lnTo>
                <a:lnTo>
                  <a:pt x="131" y="267"/>
                </a:lnTo>
                <a:lnTo>
                  <a:pt x="107" y="258"/>
                </a:lnTo>
                <a:lnTo>
                  <a:pt x="97" y="258"/>
                </a:lnTo>
                <a:lnTo>
                  <a:pt x="34" y="288"/>
                </a:lnTo>
                <a:lnTo>
                  <a:pt x="0" y="221"/>
                </a:lnTo>
                <a:lnTo>
                  <a:pt x="75" y="212"/>
                </a:lnTo>
                <a:lnTo>
                  <a:pt x="30" y="7"/>
                </a:lnTo>
              </a:path>
            </a:pathLst>
          </a:custGeom>
          <a:solidFill>
            <a:srgbClr val="CCECFF"/>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23" name="Freeform 39"/>
          <p:cNvSpPr>
            <a:spLocks/>
          </p:cNvSpPr>
          <p:nvPr/>
        </p:nvSpPr>
        <p:spPr bwMode="auto">
          <a:xfrm>
            <a:off x="4030663" y="4029075"/>
            <a:ext cx="266700" cy="153988"/>
          </a:xfrm>
          <a:custGeom>
            <a:avLst/>
            <a:gdLst>
              <a:gd name="T0" fmla="*/ 2147483646 w 174"/>
              <a:gd name="T1" fmla="*/ 2147483646 h 100"/>
              <a:gd name="T2" fmla="*/ 2147483646 w 174"/>
              <a:gd name="T3" fmla="*/ 0 h 100"/>
              <a:gd name="T4" fmla="*/ 2147483646 w 174"/>
              <a:gd name="T5" fmla="*/ 2147483646 h 100"/>
              <a:gd name="T6" fmla="*/ 2147483646 w 174"/>
              <a:gd name="T7" fmla="*/ 2147483646 h 100"/>
              <a:gd name="T8" fmla="*/ 2147483646 w 174"/>
              <a:gd name="T9" fmla="*/ 2147483646 h 100"/>
              <a:gd name="T10" fmla="*/ 2147483646 w 174"/>
              <a:gd name="T11" fmla="*/ 2147483646 h 100"/>
              <a:gd name="T12" fmla="*/ 2147483646 w 174"/>
              <a:gd name="T13" fmla="*/ 2147483646 h 100"/>
              <a:gd name="T14" fmla="*/ 2147483646 w 174"/>
              <a:gd name="T15" fmla="*/ 2147483646 h 100"/>
              <a:gd name="T16" fmla="*/ 0 w 174"/>
              <a:gd name="T17" fmla="*/ 2147483646 h 100"/>
              <a:gd name="T18" fmla="*/ 2147483646 w 174"/>
              <a:gd name="T19" fmla="*/ 2147483646 h 100"/>
              <a:gd name="T20" fmla="*/ 2147483646 w 174"/>
              <a:gd name="T21" fmla="*/ 2147483646 h 100"/>
              <a:gd name="T22" fmla="*/ 2147483646 w 174"/>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100"/>
              <a:gd name="T38" fmla="*/ 174 w 174"/>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100">
                <a:moveTo>
                  <a:pt x="65" y="7"/>
                </a:moveTo>
                <a:lnTo>
                  <a:pt x="137" y="0"/>
                </a:lnTo>
                <a:lnTo>
                  <a:pt x="173" y="41"/>
                </a:lnTo>
                <a:lnTo>
                  <a:pt x="164" y="53"/>
                </a:lnTo>
                <a:lnTo>
                  <a:pt x="92" y="87"/>
                </a:lnTo>
                <a:lnTo>
                  <a:pt x="75" y="87"/>
                </a:lnTo>
                <a:lnTo>
                  <a:pt x="52" y="78"/>
                </a:lnTo>
                <a:lnTo>
                  <a:pt x="31" y="99"/>
                </a:lnTo>
                <a:lnTo>
                  <a:pt x="0" y="78"/>
                </a:lnTo>
                <a:lnTo>
                  <a:pt x="27" y="57"/>
                </a:lnTo>
                <a:lnTo>
                  <a:pt x="17" y="28"/>
                </a:lnTo>
                <a:lnTo>
                  <a:pt x="65" y="7"/>
                </a:lnTo>
              </a:path>
            </a:pathLst>
          </a:custGeom>
          <a:solidFill>
            <a:srgbClr val="CCECFF"/>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24" name="Freeform 40"/>
          <p:cNvSpPr>
            <a:spLocks/>
          </p:cNvSpPr>
          <p:nvPr/>
        </p:nvSpPr>
        <p:spPr bwMode="auto">
          <a:xfrm>
            <a:off x="3951288" y="3106738"/>
            <a:ext cx="895350" cy="1152525"/>
          </a:xfrm>
          <a:custGeom>
            <a:avLst/>
            <a:gdLst>
              <a:gd name="T0" fmla="*/ 2147483646 w 582"/>
              <a:gd name="T1" fmla="*/ 2147483646 h 755"/>
              <a:gd name="T2" fmla="*/ 2147483646 w 582"/>
              <a:gd name="T3" fmla="*/ 2147483646 h 755"/>
              <a:gd name="T4" fmla="*/ 0 w 582"/>
              <a:gd name="T5" fmla="*/ 2147483646 h 755"/>
              <a:gd name="T6" fmla="*/ 2147483646 w 582"/>
              <a:gd name="T7" fmla="*/ 2147483646 h 755"/>
              <a:gd name="T8" fmla="*/ 2147483646 w 582"/>
              <a:gd name="T9" fmla="*/ 2147483646 h 755"/>
              <a:gd name="T10" fmla="*/ 2147483646 w 582"/>
              <a:gd name="T11" fmla="*/ 2147483646 h 755"/>
              <a:gd name="T12" fmla="*/ 2147483646 w 582"/>
              <a:gd name="T13" fmla="*/ 2147483646 h 755"/>
              <a:gd name="T14" fmla="*/ 2147483646 w 582"/>
              <a:gd name="T15" fmla="*/ 2147483646 h 755"/>
              <a:gd name="T16" fmla="*/ 2147483646 w 582"/>
              <a:gd name="T17" fmla="*/ 2147483646 h 755"/>
              <a:gd name="T18" fmla="*/ 2147483646 w 582"/>
              <a:gd name="T19" fmla="*/ 2147483646 h 755"/>
              <a:gd name="T20" fmla="*/ 2147483646 w 582"/>
              <a:gd name="T21" fmla="*/ 2147483646 h 755"/>
              <a:gd name="T22" fmla="*/ 2147483646 w 582"/>
              <a:gd name="T23" fmla="*/ 2147483646 h 755"/>
              <a:gd name="T24" fmla="*/ 2147483646 w 582"/>
              <a:gd name="T25" fmla="*/ 2147483646 h 755"/>
              <a:gd name="T26" fmla="*/ 2147483646 w 582"/>
              <a:gd name="T27" fmla="*/ 2147483646 h 755"/>
              <a:gd name="T28" fmla="*/ 2147483646 w 582"/>
              <a:gd name="T29" fmla="*/ 2147483646 h 755"/>
              <a:gd name="T30" fmla="*/ 2147483646 w 582"/>
              <a:gd name="T31" fmla="*/ 2147483646 h 755"/>
              <a:gd name="T32" fmla="*/ 2147483646 w 582"/>
              <a:gd name="T33" fmla="*/ 2147483646 h 755"/>
              <a:gd name="T34" fmla="*/ 2147483646 w 582"/>
              <a:gd name="T35" fmla="*/ 2147483646 h 755"/>
              <a:gd name="T36" fmla="*/ 2147483646 w 582"/>
              <a:gd name="T37" fmla="*/ 2147483646 h 755"/>
              <a:gd name="T38" fmla="*/ 2147483646 w 582"/>
              <a:gd name="T39" fmla="*/ 2147483646 h 755"/>
              <a:gd name="T40" fmla="*/ 2147483646 w 582"/>
              <a:gd name="T41" fmla="*/ 2147483646 h 755"/>
              <a:gd name="T42" fmla="*/ 2147483646 w 582"/>
              <a:gd name="T43" fmla="*/ 2147483646 h 755"/>
              <a:gd name="T44" fmla="*/ 2147483646 w 582"/>
              <a:gd name="T45" fmla="*/ 2147483646 h 755"/>
              <a:gd name="T46" fmla="*/ 2147483646 w 582"/>
              <a:gd name="T47" fmla="*/ 2147483646 h 755"/>
              <a:gd name="T48" fmla="*/ 2147483646 w 582"/>
              <a:gd name="T49" fmla="*/ 2147483646 h 755"/>
              <a:gd name="T50" fmla="*/ 2147483646 w 582"/>
              <a:gd name="T51" fmla="*/ 0 h 755"/>
              <a:gd name="T52" fmla="*/ 2147483646 w 582"/>
              <a:gd name="T53" fmla="*/ 2147483646 h 755"/>
              <a:gd name="T54" fmla="*/ 2147483646 w 582"/>
              <a:gd name="T55" fmla="*/ 2147483646 h 755"/>
              <a:gd name="T56" fmla="*/ 2147483646 w 582"/>
              <a:gd name="T57" fmla="*/ 2147483646 h 755"/>
              <a:gd name="T58" fmla="*/ 2147483646 w 582"/>
              <a:gd name="T59" fmla="*/ 2147483646 h 755"/>
              <a:gd name="T60" fmla="*/ 2147483646 w 582"/>
              <a:gd name="T61" fmla="*/ 2147483646 h 755"/>
              <a:gd name="T62" fmla="*/ 2147483646 w 582"/>
              <a:gd name="T63" fmla="*/ 2147483646 h 755"/>
              <a:gd name="T64" fmla="*/ 2147483646 w 582"/>
              <a:gd name="T65" fmla="*/ 2147483646 h 755"/>
              <a:gd name="T66" fmla="*/ 2147483646 w 582"/>
              <a:gd name="T67" fmla="*/ 2147483646 h 7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2"/>
              <a:gd name="T103" fmla="*/ 0 h 755"/>
              <a:gd name="T104" fmla="*/ 582 w 582"/>
              <a:gd name="T105" fmla="*/ 755 h 7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2" h="755">
                <a:moveTo>
                  <a:pt x="72" y="357"/>
                </a:moveTo>
                <a:lnTo>
                  <a:pt x="80" y="395"/>
                </a:lnTo>
                <a:lnTo>
                  <a:pt x="0" y="416"/>
                </a:lnTo>
                <a:lnTo>
                  <a:pt x="32" y="507"/>
                </a:lnTo>
                <a:lnTo>
                  <a:pt x="148" y="449"/>
                </a:lnTo>
                <a:lnTo>
                  <a:pt x="116" y="611"/>
                </a:lnTo>
                <a:lnTo>
                  <a:pt x="188" y="602"/>
                </a:lnTo>
                <a:lnTo>
                  <a:pt x="224" y="646"/>
                </a:lnTo>
                <a:lnTo>
                  <a:pt x="216" y="658"/>
                </a:lnTo>
                <a:lnTo>
                  <a:pt x="143" y="692"/>
                </a:lnTo>
                <a:lnTo>
                  <a:pt x="125" y="692"/>
                </a:lnTo>
                <a:lnTo>
                  <a:pt x="103" y="683"/>
                </a:lnTo>
                <a:lnTo>
                  <a:pt x="80" y="704"/>
                </a:lnTo>
                <a:lnTo>
                  <a:pt x="134" y="740"/>
                </a:lnTo>
                <a:lnTo>
                  <a:pt x="158" y="754"/>
                </a:lnTo>
                <a:lnTo>
                  <a:pt x="396" y="642"/>
                </a:lnTo>
                <a:lnTo>
                  <a:pt x="406" y="591"/>
                </a:lnTo>
                <a:lnTo>
                  <a:pt x="513" y="541"/>
                </a:lnTo>
                <a:lnTo>
                  <a:pt x="581" y="504"/>
                </a:lnTo>
                <a:lnTo>
                  <a:pt x="490" y="424"/>
                </a:lnTo>
                <a:lnTo>
                  <a:pt x="500" y="324"/>
                </a:lnTo>
                <a:lnTo>
                  <a:pt x="563" y="303"/>
                </a:lnTo>
                <a:lnTo>
                  <a:pt x="545" y="187"/>
                </a:lnTo>
                <a:lnTo>
                  <a:pt x="427" y="204"/>
                </a:lnTo>
                <a:lnTo>
                  <a:pt x="320" y="149"/>
                </a:lnTo>
                <a:lnTo>
                  <a:pt x="287" y="0"/>
                </a:lnTo>
                <a:lnTo>
                  <a:pt x="193" y="16"/>
                </a:lnTo>
                <a:lnTo>
                  <a:pt x="166" y="82"/>
                </a:lnTo>
                <a:lnTo>
                  <a:pt x="148" y="91"/>
                </a:lnTo>
                <a:lnTo>
                  <a:pt x="103" y="111"/>
                </a:lnTo>
                <a:lnTo>
                  <a:pt x="175" y="179"/>
                </a:lnTo>
                <a:lnTo>
                  <a:pt x="158" y="266"/>
                </a:lnTo>
                <a:lnTo>
                  <a:pt x="143" y="282"/>
                </a:lnTo>
                <a:lnTo>
                  <a:pt x="72" y="357"/>
                </a:lnTo>
              </a:path>
            </a:pathLst>
          </a:custGeom>
          <a:solidFill>
            <a:srgbClr val="CCECFF"/>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25" name="Freeform 41"/>
          <p:cNvSpPr>
            <a:spLocks/>
          </p:cNvSpPr>
          <p:nvPr/>
        </p:nvSpPr>
        <p:spPr bwMode="auto">
          <a:xfrm>
            <a:off x="4708525" y="3530600"/>
            <a:ext cx="992188" cy="749300"/>
          </a:xfrm>
          <a:custGeom>
            <a:avLst/>
            <a:gdLst>
              <a:gd name="T0" fmla="*/ 2147483646 w 645"/>
              <a:gd name="T1" fmla="*/ 0 h 491"/>
              <a:gd name="T2" fmla="*/ 2147483646 w 645"/>
              <a:gd name="T3" fmla="*/ 2147483646 h 491"/>
              <a:gd name="T4" fmla="*/ 2147483646 w 645"/>
              <a:gd name="T5" fmla="*/ 2147483646 h 491"/>
              <a:gd name="T6" fmla="*/ 2147483646 w 645"/>
              <a:gd name="T7" fmla="*/ 2147483646 h 491"/>
              <a:gd name="T8" fmla="*/ 2147483646 w 645"/>
              <a:gd name="T9" fmla="*/ 2147483646 h 491"/>
              <a:gd name="T10" fmla="*/ 2147483646 w 645"/>
              <a:gd name="T11" fmla="*/ 2147483646 h 491"/>
              <a:gd name="T12" fmla="*/ 2147483646 w 645"/>
              <a:gd name="T13" fmla="*/ 2147483646 h 491"/>
              <a:gd name="T14" fmla="*/ 2147483646 w 645"/>
              <a:gd name="T15" fmla="*/ 2147483646 h 491"/>
              <a:gd name="T16" fmla="*/ 2147483646 w 645"/>
              <a:gd name="T17" fmla="*/ 2147483646 h 491"/>
              <a:gd name="T18" fmla="*/ 2147483646 w 645"/>
              <a:gd name="T19" fmla="*/ 2147483646 h 491"/>
              <a:gd name="T20" fmla="*/ 2147483646 w 645"/>
              <a:gd name="T21" fmla="*/ 2147483646 h 491"/>
              <a:gd name="T22" fmla="*/ 2147483646 w 645"/>
              <a:gd name="T23" fmla="*/ 2147483646 h 491"/>
              <a:gd name="T24" fmla="*/ 2147483646 w 645"/>
              <a:gd name="T25" fmla="*/ 2147483646 h 491"/>
              <a:gd name="T26" fmla="*/ 2147483646 w 645"/>
              <a:gd name="T27" fmla="*/ 2147483646 h 491"/>
              <a:gd name="T28" fmla="*/ 2147483646 w 645"/>
              <a:gd name="T29" fmla="*/ 2147483646 h 491"/>
              <a:gd name="T30" fmla="*/ 2147483646 w 645"/>
              <a:gd name="T31" fmla="*/ 2147483646 h 491"/>
              <a:gd name="T32" fmla="*/ 2147483646 w 645"/>
              <a:gd name="T33" fmla="*/ 2147483646 h 491"/>
              <a:gd name="T34" fmla="*/ 2147483646 w 645"/>
              <a:gd name="T35" fmla="*/ 2147483646 h 491"/>
              <a:gd name="T36" fmla="*/ 2147483646 w 645"/>
              <a:gd name="T37" fmla="*/ 2147483646 h 491"/>
              <a:gd name="T38" fmla="*/ 0 w 645"/>
              <a:gd name="T39" fmla="*/ 2147483646 h 491"/>
              <a:gd name="T40" fmla="*/ 2147483646 w 645"/>
              <a:gd name="T41" fmla="*/ 2147483646 h 491"/>
              <a:gd name="T42" fmla="*/ 2147483646 w 645"/>
              <a:gd name="T43" fmla="*/ 2147483646 h 491"/>
              <a:gd name="T44" fmla="*/ 2147483646 w 645"/>
              <a:gd name="T45" fmla="*/ 0 h 4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5"/>
              <a:gd name="T70" fmla="*/ 0 h 491"/>
              <a:gd name="T71" fmla="*/ 645 w 645"/>
              <a:gd name="T72" fmla="*/ 491 h 4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5" h="491">
                <a:moveTo>
                  <a:pt x="185" y="0"/>
                </a:moveTo>
                <a:lnTo>
                  <a:pt x="243" y="113"/>
                </a:lnTo>
                <a:lnTo>
                  <a:pt x="350" y="137"/>
                </a:lnTo>
                <a:lnTo>
                  <a:pt x="427" y="157"/>
                </a:lnTo>
                <a:lnTo>
                  <a:pt x="608" y="166"/>
                </a:lnTo>
                <a:lnTo>
                  <a:pt x="640" y="166"/>
                </a:lnTo>
                <a:lnTo>
                  <a:pt x="644" y="338"/>
                </a:lnTo>
                <a:lnTo>
                  <a:pt x="644" y="354"/>
                </a:lnTo>
                <a:lnTo>
                  <a:pt x="581" y="439"/>
                </a:lnTo>
                <a:lnTo>
                  <a:pt x="518" y="435"/>
                </a:lnTo>
                <a:lnTo>
                  <a:pt x="504" y="388"/>
                </a:lnTo>
                <a:lnTo>
                  <a:pt x="463" y="413"/>
                </a:lnTo>
                <a:lnTo>
                  <a:pt x="471" y="490"/>
                </a:lnTo>
                <a:lnTo>
                  <a:pt x="301" y="472"/>
                </a:lnTo>
                <a:lnTo>
                  <a:pt x="247" y="413"/>
                </a:lnTo>
                <a:lnTo>
                  <a:pt x="180" y="347"/>
                </a:lnTo>
                <a:lnTo>
                  <a:pt x="66" y="313"/>
                </a:lnTo>
                <a:lnTo>
                  <a:pt x="22" y="263"/>
                </a:lnTo>
                <a:lnTo>
                  <a:pt x="89" y="225"/>
                </a:lnTo>
                <a:lnTo>
                  <a:pt x="0" y="145"/>
                </a:lnTo>
                <a:lnTo>
                  <a:pt x="8" y="45"/>
                </a:lnTo>
                <a:lnTo>
                  <a:pt x="71" y="23"/>
                </a:lnTo>
                <a:lnTo>
                  <a:pt x="185" y="0"/>
                </a:lnTo>
              </a:path>
            </a:pathLst>
          </a:custGeom>
          <a:solidFill>
            <a:srgbClr val="FFFF80"/>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26" name="Freeform 42"/>
          <p:cNvSpPr>
            <a:spLocks/>
          </p:cNvSpPr>
          <p:nvPr/>
        </p:nvSpPr>
        <p:spPr bwMode="auto">
          <a:xfrm>
            <a:off x="5422900" y="4046538"/>
            <a:ext cx="758825" cy="561975"/>
          </a:xfrm>
          <a:custGeom>
            <a:avLst/>
            <a:gdLst>
              <a:gd name="T0" fmla="*/ 2147483646 w 493"/>
              <a:gd name="T1" fmla="*/ 0 h 368"/>
              <a:gd name="T2" fmla="*/ 2147483646 w 493"/>
              <a:gd name="T3" fmla="*/ 2147483646 h 368"/>
              <a:gd name="T4" fmla="*/ 2147483646 w 493"/>
              <a:gd name="T5" fmla="*/ 2147483646 h 368"/>
              <a:gd name="T6" fmla="*/ 2147483646 w 493"/>
              <a:gd name="T7" fmla="*/ 2147483646 h 368"/>
              <a:gd name="T8" fmla="*/ 2147483646 w 493"/>
              <a:gd name="T9" fmla="*/ 2147483646 h 368"/>
              <a:gd name="T10" fmla="*/ 2147483646 w 493"/>
              <a:gd name="T11" fmla="*/ 2147483646 h 368"/>
              <a:gd name="T12" fmla="*/ 2147483646 w 493"/>
              <a:gd name="T13" fmla="*/ 2147483646 h 368"/>
              <a:gd name="T14" fmla="*/ 2147483646 w 493"/>
              <a:gd name="T15" fmla="*/ 2147483646 h 368"/>
              <a:gd name="T16" fmla="*/ 2147483646 w 493"/>
              <a:gd name="T17" fmla="*/ 2147483646 h 368"/>
              <a:gd name="T18" fmla="*/ 2147483646 w 493"/>
              <a:gd name="T19" fmla="*/ 2147483646 h 368"/>
              <a:gd name="T20" fmla="*/ 2147483646 w 493"/>
              <a:gd name="T21" fmla="*/ 2147483646 h 368"/>
              <a:gd name="T22" fmla="*/ 0 w 493"/>
              <a:gd name="T23" fmla="*/ 2147483646 h 368"/>
              <a:gd name="T24" fmla="*/ 2147483646 w 493"/>
              <a:gd name="T25" fmla="*/ 2147483646 h 368"/>
              <a:gd name="T26" fmla="*/ 2147483646 w 493"/>
              <a:gd name="T27" fmla="*/ 2147483646 h 368"/>
              <a:gd name="T28" fmla="*/ 2147483646 w 493"/>
              <a:gd name="T29" fmla="*/ 2147483646 h 368"/>
              <a:gd name="T30" fmla="*/ 2147483646 w 493"/>
              <a:gd name="T31" fmla="*/ 2147483646 h 368"/>
              <a:gd name="T32" fmla="*/ 2147483646 w 493"/>
              <a:gd name="T33" fmla="*/ 0 h 3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3"/>
              <a:gd name="T52" fmla="*/ 0 h 368"/>
              <a:gd name="T53" fmla="*/ 493 w 493"/>
              <a:gd name="T54" fmla="*/ 368 h 3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3" h="368">
                <a:moveTo>
                  <a:pt x="179" y="0"/>
                </a:moveTo>
                <a:lnTo>
                  <a:pt x="324" y="4"/>
                </a:lnTo>
                <a:lnTo>
                  <a:pt x="492" y="95"/>
                </a:lnTo>
                <a:lnTo>
                  <a:pt x="445" y="158"/>
                </a:lnTo>
                <a:lnTo>
                  <a:pt x="400" y="175"/>
                </a:lnTo>
                <a:lnTo>
                  <a:pt x="374" y="229"/>
                </a:lnTo>
                <a:lnTo>
                  <a:pt x="242" y="367"/>
                </a:lnTo>
                <a:lnTo>
                  <a:pt x="166" y="296"/>
                </a:lnTo>
                <a:lnTo>
                  <a:pt x="125" y="209"/>
                </a:lnTo>
                <a:lnTo>
                  <a:pt x="22" y="197"/>
                </a:lnTo>
                <a:lnTo>
                  <a:pt x="9" y="150"/>
                </a:lnTo>
                <a:lnTo>
                  <a:pt x="0" y="75"/>
                </a:lnTo>
                <a:lnTo>
                  <a:pt x="40" y="50"/>
                </a:lnTo>
                <a:lnTo>
                  <a:pt x="54" y="95"/>
                </a:lnTo>
                <a:lnTo>
                  <a:pt x="117" y="100"/>
                </a:lnTo>
                <a:lnTo>
                  <a:pt x="179" y="16"/>
                </a:lnTo>
                <a:lnTo>
                  <a:pt x="179" y="0"/>
                </a:lnTo>
              </a:path>
            </a:pathLst>
          </a:custGeom>
          <a:solidFill>
            <a:srgbClr val="FFFF80"/>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27" name="Freeform 43"/>
          <p:cNvSpPr>
            <a:spLocks/>
          </p:cNvSpPr>
          <p:nvPr/>
        </p:nvSpPr>
        <p:spPr bwMode="auto">
          <a:xfrm>
            <a:off x="4702175" y="5475288"/>
            <a:ext cx="63500" cy="65087"/>
          </a:xfrm>
          <a:custGeom>
            <a:avLst/>
            <a:gdLst>
              <a:gd name="T0" fmla="*/ 0 w 41"/>
              <a:gd name="T1" fmla="*/ 2147483646 h 42"/>
              <a:gd name="T2" fmla="*/ 2147483646 w 41"/>
              <a:gd name="T3" fmla="*/ 0 h 42"/>
              <a:gd name="T4" fmla="*/ 2147483646 w 41"/>
              <a:gd name="T5" fmla="*/ 2147483646 h 42"/>
              <a:gd name="T6" fmla="*/ 2147483646 w 41"/>
              <a:gd name="T7" fmla="*/ 2147483646 h 42"/>
              <a:gd name="T8" fmla="*/ 2147483646 w 41"/>
              <a:gd name="T9" fmla="*/ 2147483646 h 42"/>
              <a:gd name="T10" fmla="*/ 0 w 41"/>
              <a:gd name="T11" fmla="*/ 2147483646 h 42"/>
              <a:gd name="T12" fmla="*/ 0 60000 65536"/>
              <a:gd name="T13" fmla="*/ 0 60000 65536"/>
              <a:gd name="T14" fmla="*/ 0 60000 65536"/>
              <a:gd name="T15" fmla="*/ 0 60000 65536"/>
              <a:gd name="T16" fmla="*/ 0 60000 65536"/>
              <a:gd name="T17" fmla="*/ 0 60000 65536"/>
              <a:gd name="T18" fmla="*/ 0 w 41"/>
              <a:gd name="T19" fmla="*/ 0 h 42"/>
              <a:gd name="T20" fmla="*/ 41 w 41"/>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1" h="42">
                <a:moveTo>
                  <a:pt x="0" y="24"/>
                </a:moveTo>
                <a:lnTo>
                  <a:pt x="31" y="0"/>
                </a:lnTo>
                <a:lnTo>
                  <a:pt x="40" y="4"/>
                </a:lnTo>
                <a:lnTo>
                  <a:pt x="36" y="28"/>
                </a:lnTo>
                <a:lnTo>
                  <a:pt x="17" y="41"/>
                </a:lnTo>
                <a:lnTo>
                  <a:pt x="0" y="24"/>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28" name="Freeform 44"/>
          <p:cNvSpPr>
            <a:spLocks/>
          </p:cNvSpPr>
          <p:nvPr/>
        </p:nvSpPr>
        <p:spPr bwMode="auto">
          <a:xfrm>
            <a:off x="5437188" y="5064125"/>
            <a:ext cx="49212" cy="50800"/>
          </a:xfrm>
          <a:custGeom>
            <a:avLst/>
            <a:gdLst>
              <a:gd name="T0" fmla="*/ 2147483646 w 32"/>
              <a:gd name="T1" fmla="*/ 0 h 33"/>
              <a:gd name="T2" fmla="*/ 0 w 32"/>
              <a:gd name="T3" fmla="*/ 0 h 33"/>
              <a:gd name="T4" fmla="*/ 2147483646 w 32"/>
              <a:gd name="T5" fmla="*/ 2147483646 h 33"/>
              <a:gd name="T6" fmla="*/ 2147483646 w 32"/>
              <a:gd name="T7" fmla="*/ 2147483646 h 33"/>
              <a:gd name="T8" fmla="*/ 2147483646 w 32"/>
              <a:gd name="T9" fmla="*/ 2147483646 h 33"/>
              <a:gd name="T10" fmla="*/ 2147483646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26" y="0"/>
                </a:moveTo>
                <a:lnTo>
                  <a:pt x="0" y="0"/>
                </a:lnTo>
                <a:lnTo>
                  <a:pt x="4" y="12"/>
                </a:lnTo>
                <a:lnTo>
                  <a:pt x="14" y="32"/>
                </a:lnTo>
                <a:lnTo>
                  <a:pt x="31" y="28"/>
                </a:lnTo>
                <a:lnTo>
                  <a:pt x="26" y="0"/>
                </a:lnTo>
              </a:path>
            </a:pathLst>
          </a:custGeom>
          <a:solidFill>
            <a:srgbClr val="C0CEFC"/>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29" name="Line 45"/>
          <p:cNvSpPr>
            <a:spLocks noChangeShapeType="1"/>
          </p:cNvSpPr>
          <p:nvPr/>
        </p:nvSpPr>
        <p:spPr bwMode="auto">
          <a:xfrm>
            <a:off x="4313238" y="5075238"/>
            <a:ext cx="31750" cy="444500"/>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30" name="Freeform 46"/>
          <p:cNvSpPr>
            <a:spLocks/>
          </p:cNvSpPr>
          <p:nvPr/>
        </p:nvSpPr>
        <p:spPr bwMode="auto">
          <a:xfrm>
            <a:off x="4576763" y="4873625"/>
            <a:ext cx="311150" cy="515938"/>
          </a:xfrm>
          <a:custGeom>
            <a:avLst/>
            <a:gdLst>
              <a:gd name="T0" fmla="*/ 0 w 202"/>
              <a:gd name="T1" fmla="*/ 0 h 338"/>
              <a:gd name="T2" fmla="*/ 0 w 202"/>
              <a:gd name="T3" fmla="*/ 2147483646 h 338"/>
              <a:gd name="T4" fmla="*/ 2147483646 w 202"/>
              <a:gd name="T5" fmla="*/ 2147483646 h 338"/>
              <a:gd name="T6" fmla="*/ 2147483646 w 202"/>
              <a:gd name="T7" fmla="*/ 2147483646 h 338"/>
              <a:gd name="T8" fmla="*/ 0 60000 65536"/>
              <a:gd name="T9" fmla="*/ 0 60000 65536"/>
              <a:gd name="T10" fmla="*/ 0 60000 65536"/>
              <a:gd name="T11" fmla="*/ 0 60000 65536"/>
              <a:gd name="T12" fmla="*/ 0 w 202"/>
              <a:gd name="T13" fmla="*/ 0 h 338"/>
              <a:gd name="T14" fmla="*/ 202 w 202"/>
              <a:gd name="T15" fmla="*/ 338 h 338"/>
            </a:gdLst>
            <a:ahLst/>
            <a:cxnLst>
              <a:cxn ang="T8">
                <a:pos x="T0" y="T1"/>
              </a:cxn>
              <a:cxn ang="T9">
                <a:pos x="T2" y="T3"/>
              </a:cxn>
              <a:cxn ang="T10">
                <a:pos x="T4" y="T5"/>
              </a:cxn>
              <a:cxn ang="T11">
                <a:pos x="T6" y="T7"/>
              </a:cxn>
            </a:cxnLst>
            <a:rect l="T12" t="T13" r="T14" b="T15"/>
            <a:pathLst>
              <a:path w="202" h="338">
                <a:moveTo>
                  <a:pt x="0" y="0"/>
                </a:moveTo>
                <a:lnTo>
                  <a:pt x="0" y="48"/>
                </a:lnTo>
                <a:lnTo>
                  <a:pt x="80" y="207"/>
                </a:lnTo>
                <a:lnTo>
                  <a:pt x="201" y="337"/>
                </a:lnTo>
              </a:path>
            </a:pathLst>
          </a:custGeom>
          <a:noFill/>
          <a:ln w="12700" cap="rnd">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31" name="Freeform 47"/>
          <p:cNvSpPr>
            <a:spLocks/>
          </p:cNvSpPr>
          <p:nvPr/>
        </p:nvSpPr>
        <p:spPr bwMode="auto">
          <a:xfrm>
            <a:off x="4678363" y="4895850"/>
            <a:ext cx="119062" cy="130175"/>
          </a:xfrm>
          <a:custGeom>
            <a:avLst/>
            <a:gdLst>
              <a:gd name="T0" fmla="*/ 0 w 78"/>
              <a:gd name="T1" fmla="*/ 0 h 85"/>
              <a:gd name="T2" fmla="*/ 2147483646 w 78"/>
              <a:gd name="T3" fmla="*/ 2147483646 h 85"/>
              <a:gd name="T4" fmla="*/ 2147483646 w 78"/>
              <a:gd name="T5" fmla="*/ 2147483646 h 85"/>
              <a:gd name="T6" fmla="*/ 2147483646 w 78"/>
              <a:gd name="T7" fmla="*/ 2147483646 h 85"/>
              <a:gd name="T8" fmla="*/ 2147483646 w 78"/>
              <a:gd name="T9" fmla="*/ 2147483646 h 85"/>
              <a:gd name="T10" fmla="*/ 0 60000 65536"/>
              <a:gd name="T11" fmla="*/ 0 60000 65536"/>
              <a:gd name="T12" fmla="*/ 0 60000 65536"/>
              <a:gd name="T13" fmla="*/ 0 60000 65536"/>
              <a:gd name="T14" fmla="*/ 0 60000 65536"/>
              <a:gd name="T15" fmla="*/ 0 w 78"/>
              <a:gd name="T16" fmla="*/ 0 h 85"/>
              <a:gd name="T17" fmla="*/ 78 w 78"/>
              <a:gd name="T18" fmla="*/ 85 h 85"/>
            </a:gdLst>
            <a:ahLst/>
            <a:cxnLst>
              <a:cxn ang="T10">
                <a:pos x="T0" y="T1"/>
              </a:cxn>
              <a:cxn ang="T11">
                <a:pos x="T2" y="T3"/>
              </a:cxn>
              <a:cxn ang="T12">
                <a:pos x="T4" y="T5"/>
              </a:cxn>
              <a:cxn ang="T13">
                <a:pos x="T6" y="T7"/>
              </a:cxn>
              <a:cxn ang="T14">
                <a:pos x="T8" y="T9"/>
              </a:cxn>
            </a:cxnLst>
            <a:rect l="T15" t="T16" r="T17" b="T18"/>
            <a:pathLst>
              <a:path w="78" h="85">
                <a:moveTo>
                  <a:pt x="0" y="0"/>
                </a:moveTo>
                <a:lnTo>
                  <a:pt x="14" y="50"/>
                </a:lnTo>
                <a:lnTo>
                  <a:pt x="41" y="84"/>
                </a:lnTo>
                <a:lnTo>
                  <a:pt x="72" y="79"/>
                </a:lnTo>
                <a:lnTo>
                  <a:pt x="77" y="28"/>
                </a:lnTo>
              </a:path>
            </a:pathLst>
          </a:custGeom>
          <a:noFill/>
          <a:ln w="12700" cap="rnd">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32" name="Line 48"/>
          <p:cNvSpPr>
            <a:spLocks noChangeShapeType="1"/>
          </p:cNvSpPr>
          <p:nvPr/>
        </p:nvSpPr>
        <p:spPr bwMode="auto">
          <a:xfrm>
            <a:off x="5110163" y="5087938"/>
            <a:ext cx="180975" cy="173037"/>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33" name="Freeform 49"/>
          <p:cNvSpPr>
            <a:spLocks/>
          </p:cNvSpPr>
          <p:nvPr/>
        </p:nvSpPr>
        <p:spPr bwMode="auto">
          <a:xfrm>
            <a:off x="3797300" y="5291138"/>
            <a:ext cx="107950" cy="71437"/>
          </a:xfrm>
          <a:custGeom>
            <a:avLst/>
            <a:gdLst>
              <a:gd name="T0" fmla="*/ 2147483646 w 70"/>
              <a:gd name="T1" fmla="*/ 0 h 47"/>
              <a:gd name="T2" fmla="*/ 2147483646 w 70"/>
              <a:gd name="T3" fmla="*/ 0 h 47"/>
              <a:gd name="T4" fmla="*/ 0 w 70"/>
              <a:gd name="T5" fmla="*/ 2147483646 h 47"/>
              <a:gd name="T6" fmla="*/ 2147483646 w 70"/>
              <a:gd name="T7" fmla="*/ 2147483646 h 47"/>
              <a:gd name="T8" fmla="*/ 2147483646 w 70"/>
              <a:gd name="T9" fmla="*/ 2147483646 h 47"/>
              <a:gd name="T10" fmla="*/ 2147483646 w 70"/>
              <a:gd name="T11" fmla="*/ 2147483646 h 47"/>
              <a:gd name="T12" fmla="*/ 2147483646 w 70"/>
              <a:gd name="T13" fmla="*/ 2147483646 h 47"/>
              <a:gd name="T14" fmla="*/ 2147483646 w 70"/>
              <a:gd name="T15" fmla="*/ 2147483646 h 47"/>
              <a:gd name="T16" fmla="*/ 2147483646 w 7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47"/>
              <a:gd name="T29" fmla="*/ 70 w 70"/>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47">
                <a:moveTo>
                  <a:pt x="26" y="0"/>
                </a:moveTo>
                <a:lnTo>
                  <a:pt x="8" y="0"/>
                </a:lnTo>
                <a:lnTo>
                  <a:pt x="0" y="10"/>
                </a:lnTo>
                <a:lnTo>
                  <a:pt x="9" y="26"/>
                </a:lnTo>
                <a:lnTo>
                  <a:pt x="45" y="46"/>
                </a:lnTo>
                <a:lnTo>
                  <a:pt x="67" y="43"/>
                </a:lnTo>
                <a:lnTo>
                  <a:pt x="69" y="27"/>
                </a:lnTo>
                <a:lnTo>
                  <a:pt x="49" y="13"/>
                </a:lnTo>
                <a:lnTo>
                  <a:pt x="26" y="0"/>
                </a:lnTo>
              </a:path>
            </a:pathLst>
          </a:custGeom>
          <a:solidFill>
            <a:srgbClr val="C0F5F2"/>
          </a:solidFill>
          <a:ln w="12700" cap="rnd">
            <a:solidFill>
              <a:srgbClr val="0000FF"/>
            </a:solidFill>
            <a:round/>
            <a:headEnd type="none" w="sm" len="sm"/>
            <a:tailEnd type="none" w="sm" len="sm"/>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34" name="Freeform 50"/>
          <p:cNvSpPr>
            <a:spLocks/>
          </p:cNvSpPr>
          <p:nvPr/>
        </p:nvSpPr>
        <p:spPr bwMode="auto">
          <a:xfrm>
            <a:off x="4706938" y="3397250"/>
            <a:ext cx="1101725" cy="1220788"/>
          </a:xfrm>
          <a:custGeom>
            <a:avLst/>
            <a:gdLst>
              <a:gd name="T0" fmla="*/ 2147483646 w 716"/>
              <a:gd name="T1" fmla="*/ 0 h 801"/>
              <a:gd name="T2" fmla="*/ 2147483646 w 716"/>
              <a:gd name="T3" fmla="*/ 2147483646 h 801"/>
              <a:gd name="T4" fmla="*/ 2147483646 w 716"/>
              <a:gd name="T5" fmla="*/ 2147483646 h 801"/>
              <a:gd name="T6" fmla="*/ 0 w 716"/>
              <a:gd name="T7" fmla="*/ 2147483646 h 801"/>
              <a:gd name="T8" fmla="*/ 2147483646 w 716"/>
              <a:gd name="T9" fmla="*/ 2147483646 h 801"/>
              <a:gd name="T10" fmla="*/ 2147483646 w 716"/>
              <a:gd name="T11" fmla="*/ 2147483646 h 801"/>
              <a:gd name="T12" fmla="*/ 2147483646 w 716"/>
              <a:gd name="T13" fmla="*/ 2147483646 h 801"/>
              <a:gd name="T14" fmla="*/ 2147483646 w 716"/>
              <a:gd name="T15" fmla="*/ 2147483646 h 801"/>
              <a:gd name="T16" fmla="*/ 2147483646 w 716"/>
              <a:gd name="T17" fmla="*/ 2147483646 h 801"/>
              <a:gd name="T18" fmla="*/ 2147483646 w 716"/>
              <a:gd name="T19" fmla="*/ 2147483646 h 801"/>
              <a:gd name="T20" fmla="*/ 2147483646 w 716"/>
              <a:gd name="T21" fmla="*/ 2147483646 h 801"/>
              <a:gd name="T22" fmla="*/ 2147483646 w 716"/>
              <a:gd name="T23" fmla="*/ 2147483646 h 801"/>
              <a:gd name="T24" fmla="*/ 2147483646 w 716"/>
              <a:gd name="T25" fmla="*/ 2147483646 h 801"/>
              <a:gd name="T26" fmla="*/ 2147483646 w 716"/>
              <a:gd name="T27" fmla="*/ 2147483646 h 8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6"/>
              <a:gd name="T43" fmla="*/ 0 h 801"/>
              <a:gd name="T44" fmla="*/ 716 w 716"/>
              <a:gd name="T45" fmla="*/ 801 h 8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6" h="801">
                <a:moveTo>
                  <a:pt x="53" y="0"/>
                </a:moveTo>
                <a:lnTo>
                  <a:pt x="73" y="117"/>
                </a:lnTo>
                <a:lnTo>
                  <a:pt x="5" y="137"/>
                </a:lnTo>
                <a:lnTo>
                  <a:pt x="0" y="234"/>
                </a:lnTo>
                <a:lnTo>
                  <a:pt x="87" y="312"/>
                </a:lnTo>
                <a:lnTo>
                  <a:pt x="20" y="357"/>
                </a:lnTo>
                <a:lnTo>
                  <a:pt x="67" y="403"/>
                </a:lnTo>
                <a:lnTo>
                  <a:pt x="179" y="435"/>
                </a:lnTo>
                <a:lnTo>
                  <a:pt x="301" y="565"/>
                </a:lnTo>
                <a:lnTo>
                  <a:pt x="476" y="578"/>
                </a:lnTo>
                <a:lnTo>
                  <a:pt x="486" y="628"/>
                </a:lnTo>
                <a:lnTo>
                  <a:pt x="590" y="636"/>
                </a:lnTo>
                <a:lnTo>
                  <a:pt x="633" y="727"/>
                </a:lnTo>
                <a:lnTo>
                  <a:pt x="715" y="800"/>
                </a:lnTo>
              </a:path>
            </a:pathLst>
          </a:custGeom>
          <a:noFill/>
          <a:ln w="50800" cap="rnd">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35" name="Rectangle 52"/>
          <p:cNvSpPr>
            <a:spLocks noChangeArrowheads="1"/>
          </p:cNvSpPr>
          <p:nvPr/>
        </p:nvSpPr>
        <p:spPr bwMode="auto">
          <a:xfrm>
            <a:off x="7343775" y="2293938"/>
            <a:ext cx="59213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Parikkala</a:t>
            </a:r>
          </a:p>
        </p:txBody>
      </p:sp>
      <p:sp>
        <p:nvSpPr>
          <p:cNvPr id="236" name="Rectangle 53"/>
          <p:cNvSpPr>
            <a:spLocks noChangeArrowheads="1"/>
          </p:cNvSpPr>
          <p:nvPr/>
        </p:nvSpPr>
        <p:spPr bwMode="auto">
          <a:xfrm>
            <a:off x="6389688" y="2782888"/>
            <a:ext cx="6572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Ruokolahti</a:t>
            </a:r>
          </a:p>
        </p:txBody>
      </p:sp>
      <p:sp>
        <p:nvSpPr>
          <p:cNvPr id="237" name="Rectangle 54"/>
          <p:cNvSpPr>
            <a:spLocks noChangeArrowheads="1"/>
          </p:cNvSpPr>
          <p:nvPr/>
        </p:nvSpPr>
        <p:spPr bwMode="auto">
          <a:xfrm>
            <a:off x="5591175" y="3121025"/>
            <a:ext cx="666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dirty="0">
                <a:ln>
                  <a:noFill/>
                </a:ln>
                <a:solidFill>
                  <a:srgbClr val="1F497D"/>
                </a:solidFill>
                <a:effectLst/>
                <a:uLnTx/>
                <a:uFillTx/>
                <a:latin typeface="Calibri" panose="020F0502020204030204" pitchFamily="34" charset="0"/>
              </a:rPr>
              <a:t>Taipalsaari</a:t>
            </a:r>
          </a:p>
        </p:txBody>
      </p:sp>
      <p:sp>
        <p:nvSpPr>
          <p:cNvPr id="238" name="Rectangle 55"/>
          <p:cNvSpPr>
            <a:spLocks noChangeArrowheads="1"/>
          </p:cNvSpPr>
          <p:nvPr/>
        </p:nvSpPr>
        <p:spPr bwMode="auto">
          <a:xfrm>
            <a:off x="6202363" y="3363913"/>
            <a:ext cx="5937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Joutseno</a:t>
            </a:r>
          </a:p>
        </p:txBody>
      </p:sp>
      <p:sp>
        <p:nvSpPr>
          <p:cNvPr id="239" name="Rectangle 56"/>
          <p:cNvSpPr>
            <a:spLocks noChangeArrowheads="1"/>
          </p:cNvSpPr>
          <p:nvPr/>
        </p:nvSpPr>
        <p:spPr bwMode="auto">
          <a:xfrm>
            <a:off x="3681413" y="3419475"/>
            <a:ext cx="4222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Jaala</a:t>
            </a:r>
          </a:p>
        </p:txBody>
      </p:sp>
      <p:sp>
        <p:nvSpPr>
          <p:cNvPr id="240" name="Rectangle 57"/>
          <p:cNvSpPr>
            <a:spLocks noChangeArrowheads="1"/>
          </p:cNvSpPr>
          <p:nvPr/>
        </p:nvSpPr>
        <p:spPr bwMode="auto">
          <a:xfrm>
            <a:off x="4135438" y="3576638"/>
            <a:ext cx="554037"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dirty="0">
                <a:ln>
                  <a:noFill/>
                </a:ln>
                <a:solidFill>
                  <a:srgbClr val="1F497D"/>
                </a:solidFill>
                <a:effectLst/>
                <a:uLnTx/>
                <a:uFillTx/>
                <a:latin typeface="Calibri" panose="020F0502020204030204" pitchFamily="34" charset="0"/>
              </a:rPr>
              <a:t>Valkeala</a:t>
            </a:r>
          </a:p>
        </p:txBody>
      </p:sp>
      <p:sp>
        <p:nvSpPr>
          <p:cNvPr id="241" name="Rectangle 58"/>
          <p:cNvSpPr>
            <a:spLocks noChangeArrowheads="1"/>
          </p:cNvSpPr>
          <p:nvPr/>
        </p:nvSpPr>
        <p:spPr bwMode="auto">
          <a:xfrm>
            <a:off x="3730625" y="3798888"/>
            <a:ext cx="750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Kuusankoski</a:t>
            </a:r>
          </a:p>
        </p:txBody>
      </p:sp>
      <p:sp>
        <p:nvSpPr>
          <p:cNvPr id="242" name="Rectangle 59"/>
          <p:cNvSpPr>
            <a:spLocks noChangeArrowheads="1"/>
          </p:cNvSpPr>
          <p:nvPr/>
        </p:nvSpPr>
        <p:spPr bwMode="auto">
          <a:xfrm>
            <a:off x="3441700" y="3929063"/>
            <a:ext cx="33655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Iitti</a:t>
            </a:r>
          </a:p>
        </p:txBody>
      </p:sp>
      <p:sp>
        <p:nvSpPr>
          <p:cNvPr id="243" name="Rectangle 60"/>
          <p:cNvSpPr>
            <a:spLocks noChangeArrowheads="1"/>
          </p:cNvSpPr>
          <p:nvPr/>
        </p:nvSpPr>
        <p:spPr bwMode="auto">
          <a:xfrm>
            <a:off x="3667125" y="4179888"/>
            <a:ext cx="51276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Elimäki</a:t>
            </a:r>
          </a:p>
        </p:txBody>
      </p:sp>
      <p:sp>
        <p:nvSpPr>
          <p:cNvPr id="244" name="Rectangle 61"/>
          <p:cNvSpPr>
            <a:spLocks noChangeArrowheads="1"/>
          </p:cNvSpPr>
          <p:nvPr/>
        </p:nvSpPr>
        <p:spPr bwMode="auto">
          <a:xfrm>
            <a:off x="4395788" y="4692650"/>
            <a:ext cx="6572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1000" b="1" i="0" u="none" strike="noStrike" kern="0" cap="none" spc="0" normalizeH="0" baseline="0" noProof="0">
                <a:ln>
                  <a:noFill/>
                </a:ln>
                <a:solidFill>
                  <a:prstClr val="black"/>
                </a:solidFill>
                <a:effectLst/>
                <a:uLnTx/>
                <a:uFillTx/>
                <a:latin typeface="Calibri" panose="020F0502020204030204" pitchFamily="34" charset="0"/>
              </a:rPr>
              <a:t>Hamina</a:t>
            </a:r>
          </a:p>
        </p:txBody>
      </p:sp>
      <p:sp>
        <p:nvSpPr>
          <p:cNvPr id="245" name="Rectangle 62"/>
          <p:cNvSpPr>
            <a:spLocks noChangeArrowheads="1"/>
          </p:cNvSpPr>
          <p:nvPr/>
        </p:nvSpPr>
        <p:spPr bwMode="auto">
          <a:xfrm>
            <a:off x="4167188" y="4838700"/>
            <a:ext cx="552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1000" b="1" i="0" u="none" strike="noStrike" kern="0" cap="none" spc="0" normalizeH="0" baseline="0" noProof="0">
                <a:ln>
                  <a:noFill/>
                </a:ln>
                <a:solidFill>
                  <a:prstClr val="black"/>
                </a:solidFill>
                <a:effectLst/>
                <a:uLnTx/>
                <a:uFillTx/>
                <a:latin typeface="Calibri" panose="020F0502020204030204" pitchFamily="34" charset="0"/>
              </a:rPr>
              <a:t>Kotka</a:t>
            </a:r>
          </a:p>
        </p:txBody>
      </p:sp>
      <p:sp>
        <p:nvSpPr>
          <p:cNvPr id="246" name="Rectangle 63"/>
          <p:cNvSpPr>
            <a:spLocks noChangeArrowheads="1"/>
          </p:cNvSpPr>
          <p:nvPr/>
        </p:nvSpPr>
        <p:spPr bwMode="auto">
          <a:xfrm>
            <a:off x="3817938" y="4833938"/>
            <a:ext cx="4905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Pyhtää</a:t>
            </a:r>
          </a:p>
        </p:txBody>
      </p:sp>
      <p:sp>
        <p:nvSpPr>
          <p:cNvPr id="247" name="Rectangle 64"/>
          <p:cNvSpPr>
            <a:spLocks noChangeArrowheads="1"/>
          </p:cNvSpPr>
          <p:nvPr/>
        </p:nvSpPr>
        <p:spPr bwMode="auto">
          <a:xfrm>
            <a:off x="5065713" y="4375150"/>
            <a:ext cx="6508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Miehikkälä</a:t>
            </a:r>
          </a:p>
        </p:txBody>
      </p:sp>
      <p:sp>
        <p:nvSpPr>
          <p:cNvPr id="248" name="Rectangle 65"/>
          <p:cNvSpPr>
            <a:spLocks noChangeArrowheads="1"/>
          </p:cNvSpPr>
          <p:nvPr/>
        </p:nvSpPr>
        <p:spPr bwMode="auto">
          <a:xfrm>
            <a:off x="4989513" y="4733925"/>
            <a:ext cx="557212"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Virolahti</a:t>
            </a:r>
          </a:p>
        </p:txBody>
      </p:sp>
      <p:sp>
        <p:nvSpPr>
          <p:cNvPr id="249" name="Rectangle 66"/>
          <p:cNvSpPr>
            <a:spLocks noChangeArrowheads="1"/>
          </p:cNvSpPr>
          <p:nvPr/>
        </p:nvSpPr>
        <p:spPr bwMode="auto">
          <a:xfrm>
            <a:off x="4949825" y="3833813"/>
            <a:ext cx="565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Luumäki</a:t>
            </a:r>
          </a:p>
        </p:txBody>
      </p:sp>
      <p:sp>
        <p:nvSpPr>
          <p:cNvPr id="250" name="Rectangle 67"/>
          <p:cNvSpPr>
            <a:spLocks noChangeArrowheads="1"/>
          </p:cNvSpPr>
          <p:nvPr/>
        </p:nvSpPr>
        <p:spPr bwMode="auto">
          <a:xfrm>
            <a:off x="5543550" y="4152900"/>
            <a:ext cx="5127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Ylämaa</a:t>
            </a:r>
          </a:p>
        </p:txBody>
      </p:sp>
      <p:sp>
        <p:nvSpPr>
          <p:cNvPr id="251" name="Rectangle 68"/>
          <p:cNvSpPr>
            <a:spLocks noChangeArrowheads="1"/>
          </p:cNvSpPr>
          <p:nvPr/>
        </p:nvSpPr>
        <p:spPr bwMode="auto">
          <a:xfrm>
            <a:off x="5302250" y="3530600"/>
            <a:ext cx="4079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Lemi</a:t>
            </a:r>
          </a:p>
        </p:txBody>
      </p:sp>
      <p:sp>
        <p:nvSpPr>
          <p:cNvPr id="252" name="Rectangle 69"/>
          <p:cNvSpPr>
            <a:spLocks noChangeArrowheads="1"/>
          </p:cNvSpPr>
          <p:nvPr/>
        </p:nvSpPr>
        <p:spPr bwMode="auto">
          <a:xfrm>
            <a:off x="4833938" y="3363913"/>
            <a:ext cx="66516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Savitaipale</a:t>
            </a:r>
          </a:p>
        </p:txBody>
      </p:sp>
      <p:sp>
        <p:nvSpPr>
          <p:cNvPr id="253" name="Freeform 70"/>
          <p:cNvSpPr>
            <a:spLocks/>
          </p:cNvSpPr>
          <p:nvPr/>
        </p:nvSpPr>
        <p:spPr bwMode="auto">
          <a:xfrm>
            <a:off x="4208463" y="4165600"/>
            <a:ext cx="866775" cy="641350"/>
          </a:xfrm>
          <a:custGeom>
            <a:avLst/>
            <a:gdLst>
              <a:gd name="T0" fmla="*/ 2147483646 w 563"/>
              <a:gd name="T1" fmla="*/ 0 h 420"/>
              <a:gd name="T2" fmla="*/ 2147483646 w 563"/>
              <a:gd name="T3" fmla="*/ 2147483646 h 420"/>
              <a:gd name="T4" fmla="*/ 2147483646 w 563"/>
              <a:gd name="T5" fmla="*/ 2147483646 h 420"/>
              <a:gd name="T6" fmla="*/ 2147483646 w 563"/>
              <a:gd name="T7" fmla="*/ 2147483646 h 420"/>
              <a:gd name="T8" fmla="*/ 2147483646 w 563"/>
              <a:gd name="T9" fmla="*/ 2147483646 h 420"/>
              <a:gd name="T10" fmla="*/ 2147483646 w 563"/>
              <a:gd name="T11" fmla="*/ 2147483646 h 420"/>
              <a:gd name="T12" fmla="*/ 2147483646 w 563"/>
              <a:gd name="T13" fmla="*/ 2147483646 h 420"/>
              <a:gd name="T14" fmla="*/ 2147483646 w 563"/>
              <a:gd name="T15" fmla="*/ 2147483646 h 420"/>
              <a:gd name="T16" fmla="*/ 2147483646 w 563"/>
              <a:gd name="T17" fmla="*/ 2147483646 h 420"/>
              <a:gd name="T18" fmla="*/ 0 w 563"/>
              <a:gd name="T19" fmla="*/ 2147483646 h 420"/>
              <a:gd name="T20" fmla="*/ 2147483646 w 563"/>
              <a:gd name="T21" fmla="*/ 2147483646 h 420"/>
              <a:gd name="T22" fmla="*/ 2147483646 w 563"/>
              <a:gd name="T23" fmla="*/ 2147483646 h 4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3"/>
              <a:gd name="T37" fmla="*/ 0 h 420"/>
              <a:gd name="T38" fmla="*/ 563 w 563"/>
              <a:gd name="T39" fmla="*/ 420 h 4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3" h="420">
                <a:moveTo>
                  <a:pt x="562" y="0"/>
                </a:moveTo>
                <a:lnTo>
                  <a:pt x="464" y="27"/>
                </a:lnTo>
                <a:lnTo>
                  <a:pt x="379" y="127"/>
                </a:lnTo>
                <a:lnTo>
                  <a:pt x="324" y="106"/>
                </a:lnTo>
                <a:lnTo>
                  <a:pt x="298" y="166"/>
                </a:lnTo>
                <a:lnTo>
                  <a:pt x="313" y="195"/>
                </a:lnTo>
                <a:lnTo>
                  <a:pt x="271" y="257"/>
                </a:lnTo>
                <a:lnTo>
                  <a:pt x="89" y="324"/>
                </a:lnTo>
                <a:lnTo>
                  <a:pt x="7" y="271"/>
                </a:lnTo>
                <a:lnTo>
                  <a:pt x="0" y="286"/>
                </a:lnTo>
                <a:lnTo>
                  <a:pt x="23" y="396"/>
                </a:lnTo>
                <a:lnTo>
                  <a:pt x="2" y="4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rnd">
                <a:solidFill>
                  <a:srgbClr val="000000"/>
                </a:solidFill>
                <a:round/>
                <a:headEnd type="none" w="sm" len="sm"/>
                <a:tailEnd type="none" w="sm" len="sm"/>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54" name="Rectangle 71"/>
          <p:cNvSpPr>
            <a:spLocks noChangeArrowheads="1"/>
          </p:cNvSpPr>
          <p:nvPr/>
        </p:nvSpPr>
        <p:spPr bwMode="auto">
          <a:xfrm>
            <a:off x="4532313" y="4546600"/>
            <a:ext cx="2000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endParaRPr kumimoji="0" lang="fi-FI" altLang="fi-FI" sz="700" b="1" i="0" u="none" strike="noStrike" kern="0" cap="none" spc="0" normalizeH="0" baseline="0" noProof="0">
              <a:ln>
                <a:noFill/>
              </a:ln>
              <a:solidFill>
                <a:srgbClr val="1F497D"/>
              </a:solidFill>
              <a:effectLst/>
              <a:uLnTx/>
              <a:uFillTx/>
              <a:latin typeface="Calibri" panose="020F0502020204030204" pitchFamily="34" charset="0"/>
            </a:endParaRPr>
          </a:p>
        </p:txBody>
      </p:sp>
      <p:sp>
        <p:nvSpPr>
          <p:cNvPr id="255" name="Freeform 72"/>
          <p:cNvSpPr>
            <a:spLocks/>
          </p:cNvSpPr>
          <p:nvPr/>
        </p:nvSpPr>
        <p:spPr bwMode="auto">
          <a:xfrm>
            <a:off x="3328988" y="3117850"/>
            <a:ext cx="874712" cy="2454275"/>
          </a:xfrm>
          <a:custGeom>
            <a:avLst/>
            <a:gdLst>
              <a:gd name="T0" fmla="*/ 2147483646 w 569"/>
              <a:gd name="T1" fmla="*/ 0 h 1609"/>
              <a:gd name="T2" fmla="*/ 2147483646 w 569"/>
              <a:gd name="T3" fmla="*/ 2147483646 h 1609"/>
              <a:gd name="T4" fmla="*/ 2147483646 w 569"/>
              <a:gd name="T5" fmla="*/ 2147483646 h 1609"/>
              <a:gd name="T6" fmla="*/ 2147483646 w 569"/>
              <a:gd name="T7" fmla="*/ 2147483646 h 1609"/>
              <a:gd name="T8" fmla="*/ 2147483646 w 569"/>
              <a:gd name="T9" fmla="*/ 2147483646 h 1609"/>
              <a:gd name="T10" fmla="*/ 0 w 569"/>
              <a:gd name="T11" fmla="*/ 2147483646 h 1609"/>
              <a:gd name="T12" fmla="*/ 2147483646 w 569"/>
              <a:gd name="T13" fmla="*/ 2147483646 h 1609"/>
              <a:gd name="T14" fmla="*/ 2147483646 w 569"/>
              <a:gd name="T15" fmla="*/ 2147483646 h 1609"/>
              <a:gd name="T16" fmla="*/ 0 w 569"/>
              <a:gd name="T17" fmla="*/ 2147483646 h 1609"/>
              <a:gd name="T18" fmla="*/ 2147483646 w 569"/>
              <a:gd name="T19" fmla="*/ 2147483646 h 1609"/>
              <a:gd name="T20" fmla="*/ 2147483646 w 569"/>
              <a:gd name="T21" fmla="*/ 2147483646 h 1609"/>
              <a:gd name="T22" fmla="*/ 2147483646 w 569"/>
              <a:gd name="T23" fmla="*/ 2147483646 h 1609"/>
              <a:gd name="T24" fmla="*/ 2147483646 w 569"/>
              <a:gd name="T25" fmla="*/ 2147483646 h 1609"/>
              <a:gd name="T26" fmla="*/ 2147483646 w 569"/>
              <a:gd name="T27" fmla="*/ 2147483646 h 1609"/>
              <a:gd name="T28" fmla="*/ 2147483646 w 569"/>
              <a:gd name="T29" fmla="*/ 2147483646 h 1609"/>
              <a:gd name="T30" fmla="*/ 2147483646 w 569"/>
              <a:gd name="T31" fmla="*/ 2147483646 h 1609"/>
              <a:gd name="T32" fmla="*/ 2147483646 w 569"/>
              <a:gd name="T33" fmla="*/ 2147483646 h 1609"/>
              <a:gd name="T34" fmla="*/ 2147483646 w 569"/>
              <a:gd name="T35" fmla="*/ 2147483646 h 1609"/>
              <a:gd name="T36" fmla="*/ 2147483646 w 569"/>
              <a:gd name="T37" fmla="*/ 2147483646 h 1609"/>
              <a:gd name="T38" fmla="*/ 2147483646 w 569"/>
              <a:gd name="T39" fmla="*/ 2147483646 h 1609"/>
              <a:gd name="T40" fmla="*/ 2147483646 w 569"/>
              <a:gd name="T41" fmla="*/ 2147483646 h 1609"/>
              <a:gd name="T42" fmla="*/ 2147483646 w 569"/>
              <a:gd name="T43" fmla="*/ 2147483646 h 1609"/>
              <a:gd name="T44" fmla="*/ 2147483646 w 569"/>
              <a:gd name="T45" fmla="*/ 2147483646 h 1609"/>
              <a:gd name="T46" fmla="*/ 2147483646 w 569"/>
              <a:gd name="T47" fmla="*/ 2147483646 h 1609"/>
              <a:gd name="T48" fmla="*/ 2147483646 w 569"/>
              <a:gd name="T49" fmla="*/ 2147483646 h 1609"/>
              <a:gd name="T50" fmla="*/ 2147483646 w 569"/>
              <a:gd name="T51" fmla="*/ 2147483646 h 1609"/>
              <a:gd name="T52" fmla="*/ 2147483646 w 569"/>
              <a:gd name="T53" fmla="*/ 2147483646 h 1609"/>
              <a:gd name="T54" fmla="*/ 2147483646 w 569"/>
              <a:gd name="T55" fmla="*/ 2147483646 h 1609"/>
              <a:gd name="T56" fmla="*/ 2147483646 w 569"/>
              <a:gd name="T57" fmla="*/ 2147483646 h 1609"/>
              <a:gd name="T58" fmla="*/ 2147483646 w 569"/>
              <a:gd name="T59" fmla="*/ 2147483646 h 1609"/>
              <a:gd name="T60" fmla="*/ 2147483646 w 569"/>
              <a:gd name="T61" fmla="*/ 2147483646 h 1609"/>
              <a:gd name="T62" fmla="*/ 2147483646 w 569"/>
              <a:gd name="T63" fmla="*/ 2147483646 h 1609"/>
              <a:gd name="T64" fmla="*/ 2147483646 w 569"/>
              <a:gd name="T65" fmla="*/ 2147483646 h 1609"/>
              <a:gd name="T66" fmla="*/ 2147483646 w 569"/>
              <a:gd name="T67" fmla="*/ 2147483646 h 1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9"/>
              <a:gd name="T103" fmla="*/ 0 h 1609"/>
              <a:gd name="T104" fmla="*/ 569 w 569"/>
              <a:gd name="T105" fmla="*/ 1609 h 16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9" h="1609">
                <a:moveTo>
                  <a:pt x="385" y="0"/>
                </a:moveTo>
                <a:lnTo>
                  <a:pt x="312" y="26"/>
                </a:lnTo>
                <a:lnTo>
                  <a:pt x="275" y="125"/>
                </a:lnTo>
                <a:lnTo>
                  <a:pt x="150" y="217"/>
                </a:lnTo>
                <a:lnTo>
                  <a:pt x="50" y="204"/>
                </a:lnTo>
                <a:lnTo>
                  <a:pt x="0" y="271"/>
                </a:lnTo>
                <a:lnTo>
                  <a:pt x="67" y="328"/>
                </a:lnTo>
                <a:lnTo>
                  <a:pt x="71" y="453"/>
                </a:lnTo>
                <a:lnTo>
                  <a:pt x="0" y="453"/>
                </a:lnTo>
                <a:lnTo>
                  <a:pt x="5" y="524"/>
                </a:lnTo>
                <a:lnTo>
                  <a:pt x="93" y="545"/>
                </a:lnTo>
                <a:lnTo>
                  <a:pt x="44" y="615"/>
                </a:lnTo>
                <a:lnTo>
                  <a:pt x="20" y="682"/>
                </a:lnTo>
                <a:lnTo>
                  <a:pt x="101" y="735"/>
                </a:lnTo>
                <a:lnTo>
                  <a:pt x="107" y="811"/>
                </a:lnTo>
                <a:lnTo>
                  <a:pt x="190" y="839"/>
                </a:lnTo>
                <a:lnTo>
                  <a:pt x="237" y="967"/>
                </a:lnTo>
                <a:lnTo>
                  <a:pt x="332" y="995"/>
                </a:lnTo>
                <a:lnTo>
                  <a:pt x="357" y="1064"/>
                </a:lnTo>
                <a:lnTo>
                  <a:pt x="394" y="1066"/>
                </a:lnTo>
                <a:lnTo>
                  <a:pt x="450" y="988"/>
                </a:lnTo>
                <a:lnTo>
                  <a:pt x="525" y="988"/>
                </a:lnTo>
                <a:lnTo>
                  <a:pt x="568" y="1094"/>
                </a:lnTo>
                <a:lnTo>
                  <a:pt x="502" y="1058"/>
                </a:lnTo>
                <a:lnTo>
                  <a:pt x="456" y="1055"/>
                </a:lnTo>
                <a:lnTo>
                  <a:pt x="408" y="1105"/>
                </a:lnTo>
                <a:lnTo>
                  <a:pt x="399" y="1136"/>
                </a:lnTo>
                <a:lnTo>
                  <a:pt x="355" y="1146"/>
                </a:lnTo>
                <a:lnTo>
                  <a:pt x="355" y="1168"/>
                </a:lnTo>
                <a:lnTo>
                  <a:pt x="334" y="1209"/>
                </a:lnTo>
                <a:lnTo>
                  <a:pt x="328" y="1250"/>
                </a:lnTo>
                <a:lnTo>
                  <a:pt x="351" y="1394"/>
                </a:lnTo>
                <a:lnTo>
                  <a:pt x="403" y="1457"/>
                </a:lnTo>
                <a:lnTo>
                  <a:pt x="405" y="1608"/>
                </a:lnTo>
              </a:path>
            </a:pathLst>
          </a:custGeom>
          <a:noFill/>
          <a:ln w="50800" cap="rnd">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56" name="Rectangle 73"/>
          <p:cNvSpPr>
            <a:spLocks noChangeArrowheads="1"/>
          </p:cNvSpPr>
          <p:nvPr/>
        </p:nvSpPr>
        <p:spPr bwMode="auto">
          <a:xfrm>
            <a:off x="3830638" y="4022725"/>
            <a:ext cx="7000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1000" b="1" i="0" u="none" strike="noStrike" kern="0" cap="none" spc="0" normalizeH="0" baseline="0" noProof="0" dirty="0">
                <a:ln>
                  <a:noFill/>
                </a:ln>
                <a:solidFill>
                  <a:prstClr val="black"/>
                </a:solidFill>
                <a:effectLst/>
                <a:uLnTx/>
                <a:uFillTx/>
                <a:latin typeface="Calibri" panose="020F0502020204030204" pitchFamily="34" charset="0"/>
              </a:rPr>
              <a:t>Kouvola</a:t>
            </a:r>
          </a:p>
        </p:txBody>
      </p:sp>
      <p:sp>
        <p:nvSpPr>
          <p:cNvPr id="257" name="Rectangle 74"/>
          <p:cNvSpPr>
            <a:spLocks noChangeArrowheads="1"/>
          </p:cNvSpPr>
          <p:nvPr/>
        </p:nvSpPr>
        <p:spPr bwMode="auto">
          <a:xfrm>
            <a:off x="4008438" y="4273550"/>
            <a:ext cx="747712"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dirty="0">
                <a:ln>
                  <a:noFill/>
                </a:ln>
                <a:solidFill>
                  <a:srgbClr val="1F497D"/>
                </a:solidFill>
                <a:effectLst/>
                <a:uLnTx/>
                <a:uFillTx/>
                <a:latin typeface="Calibri" panose="020F0502020204030204" pitchFamily="34" charset="0"/>
              </a:rPr>
              <a:t>Anjalankoski</a:t>
            </a:r>
          </a:p>
        </p:txBody>
      </p:sp>
      <p:sp>
        <p:nvSpPr>
          <p:cNvPr id="258" name="Freeform 75"/>
          <p:cNvSpPr>
            <a:spLocks/>
          </p:cNvSpPr>
          <p:nvPr/>
        </p:nvSpPr>
        <p:spPr bwMode="auto">
          <a:xfrm>
            <a:off x="6135688" y="2916238"/>
            <a:ext cx="509587" cy="828675"/>
          </a:xfrm>
          <a:custGeom>
            <a:avLst/>
            <a:gdLst>
              <a:gd name="T0" fmla="*/ 2147483646 w 332"/>
              <a:gd name="T1" fmla="*/ 2147483646 h 543"/>
              <a:gd name="T2" fmla="*/ 2147483646 w 332"/>
              <a:gd name="T3" fmla="*/ 2147483646 h 543"/>
              <a:gd name="T4" fmla="*/ 2147483646 w 332"/>
              <a:gd name="T5" fmla="*/ 2147483646 h 543"/>
              <a:gd name="T6" fmla="*/ 2147483646 w 332"/>
              <a:gd name="T7" fmla="*/ 2147483646 h 543"/>
              <a:gd name="T8" fmla="*/ 2147483646 w 332"/>
              <a:gd name="T9" fmla="*/ 2147483646 h 543"/>
              <a:gd name="T10" fmla="*/ 2147483646 w 332"/>
              <a:gd name="T11" fmla="*/ 2147483646 h 543"/>
              <a:gd name="T12" fmla="*/ 2147483646 w 332"/>
              <a:gd name="T13" fmla="*/ 2147483646 h 543"/>
              <a:gd name="T14" fmla="*/ 0 w 332"/>
              <a:gd name="T15" fmla="*/ 0 h 543"/>
              <a:gd name="T16" fmla="*/ 0 60000 65536"/>
              <a:gd name="T17" fmla="*/ 0 60000 65536"/>
              <a:gd name="T18" fmla="*/ 0 60000 65536"/>
              <a:gd name="T19" fmla="*/ 0 60000 65536"/>
              <a:gd name="T20" fmla="*/ 0 60000 65536"/>
              <a:gd name="T21" fmla="*/ 0 60000 65536"/>
              <a:gd name="T22" fmla="*/ 0 60000 65536"/>
              <a:gd name="T23" fmla="*/ 0 60000 65536"/>
              <a:gd name="T24" fmla="*/ 0 w 332"/>
              <a:gd name="T25" fmla="*/ 0 h 543"/>
              <a:gd name="T26" fmla="*/ 332 w 33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2" h="543">
                <a:moveTo>
                  <a:pt x="331" y="542"/>
                </a:moveTo>
                <a:lnTo>
                  <a:pt x="122" y="542"/>
                </a:lnTo>
                <a:lnTo>
                  <a:pt x="153" y="446"/>
                </a:lnTo>
                <a:lnTo>
                  <a:pt x="62" y="367"/>
                </a:lnTo>
                <a:lnTo>
                  <a:pt x="110" y="290"/>
                </a:lnTo>
                <a:lnTo>
                  <a:pt x="28" y="199"/>
                </a:lnTo>
                <a:lnTo>
                  <a:pt x="108" y="12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cap="rnd">
                <a:solidFill>
                  <a:srgbClr val="000000"/>
                </a:solidFill>
                <a:round/>
                <a:headEnd type="none" w="sm" len="sm"/>
                <a:tailEnd type="none" w="sm" len="sm"/>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59" name="Freeform 76"/>
          <p:cNvSpPr>
            <a:spLocks/>
          </p:cNvSpPr>
          <p:nvPr/>
        </p:nvSpPr>
        <p:spPr bwMode="auto">
          <a:xfrm>
            <a:off x="4968875" y="1474788"/>
            <a:ext cx="3602038" cy="4238625"/>
          </a:xfrm>
          <a:custGeom>
            <a:avLst/>
            <a:gdLst>
              <a:gd name="T0" fmla="*/ 2147483646 w 2341"/>
              <a:gd name="T1" fmla="*/ 0 h 2779"/>
              <a:gd name="T2" fmla="*/ 2147483646 w 2341"/>
              <a:gd name="T3" fmla="*/ 2147483646 h 2779"/>
              <a:gd name="T4" fmla="*/ 2147483646 w 2341"/>
              <a:gd name="T5" fmla="*/ 2147483646 h 2779"/>
              <a:gd name="T6" fmla="*/ 2147483646 w 2341"/>
              <a:gd name="T7" fmla="*/ 2147483646 h 2779"/>
              <a:gd name="T8" fmla="*/ 2147483646 w 2341"/>
              <a:gd name="T9" fmla="*/ 2147483646 h 2779"/>
              <a:gd name="T10" fmla="*/ 2147483646 w 2341"/>
              <a:gd name="T11" fmla="*/ 2147483646 h 2779"/>
              <a:gd name="T12" fmla="*/ 2147483646 w 2341"/>
              <a:gd name="T13" fmla="*/ 2147483646 h 2779"/>
              <a:gd name="T14" fmla="*/ 2147483646 w 2341"/>
              <a:gd name="T15" fmla="*/ 2147483646 h 2779"/>
              <a:gd name="T16" fmla="*/ 2147483646 w 2341"/>
              <a:gd name="T17" fmla="*/ 2147483646 h 2779"/>
              <a:gd name="T18" fmla="*/ 2147483646 w 2341"/>
              <a:gd name="T19" fmla="*/ 2147483646 h 2779"/>
              <a:gd name="T20" fmla="*/ 2147483646 w 2341"/>
              <a:gd name="T21" fmla="*/ 2147483646 h 2779"/>
              <a:gd name="T22" fmla="*/ 2147483646 w 2341"/>
              <a:gd name="T23" fmla="*/ 2147483646 h 2779"/>
              <a:gd name="T24" fmla="*/ 2147483646 w 2341"/>
              <a:gd name="T25" fmla="*/ 2147483646 h 2779"/>
              <a:gd name="T26" fmla="*/ 2147483646 w 2341"/>
              <a:gd name="T27" fmla="*/ 2147483646 h 2779"/>
              <a:gd name="T28" fmla="*/ 2147483646 w 2341"/>
              <a:gd name="T29" fmla="*/ 2147483646 h 2779"/>
              <a:gd name="T30" fmla="*/ 2147483646 w 2341"/>
              <a:gd name="T31" fmla="*/ 2147483646 h 2779"/>
              <a:gd name="T32" fmla="*/ 2147483646 w 2341"/>
              <a:gd name="T33" fmla="*/ 2147483646 h 2779"/>
              <a:gd name="T34" fmla="*/ 2147483646 w 2341"/>
              <a:gd name="T35" fmla="*/ 2147483646 h 2779"/>
              <a:gd name="T36" fmla="*/ 2147483646 w 2341"/>
              <a:gd name="T37" fmla="*/ 2147483646 h 2779"/>
              <a:gd name="T38" fmla="*/ 2147483646 w 2341"/>
              <a:gd name="T39" fmla="*/ 2147483646 h 2779"/>
              <a:gd name="T40" fmla="*/ 2147483646 w 2341"/>
              <a:gd name="T41" fmla="*/ 2147483646 h 2779"/>
              <a:gd name="T42" fmla="*/ 2147483646 w 2341"/>
              <a:gd name="T43" fmla="*/ 2147483646 h 2779"/>
              <a:gd name="T44" fmla="*/ 2147483646 w 2341"/>
              <a:gd name="T45" fmla="*/ 2147483646 h 2779"/>
              <a:gd name="T46" fmla="*/ 2147483646 w 2341"/>
              <a:gd name="T47" fmla="*/ 2147483646 h 2779"/>
              <a:gd name="T48" fmla="*/ 2147483646 w 2341"/>
              <a:gd name="T49" fmla="*/ 2147483646 h 2779"/>
              <a:gd name="T50" fmla="*/ 2147483646 w 2341"/>
              <a:gd name="T51" fmla="*/ 2147483646 h 2779"/>
              <a:gd name="T52" fmla="*/ 2147483646 w 2341"/>
              <a:gd name="T53" fmla="*/ 2147483646 h 2779"/>
              <a:gd name="T54" fmla="*/ 2147483646 w 2341"/>
              <a:gd name="T55" fmla="*/ 2147483646 h 2779"/>
              <a:gd name="T56" fmla="*/ 2147483646 w 2341"/>
              <a:gd name="T57" fmla="*/ 2147483646 h 2779"/>
              <a:gd name="T58" fmla="*/ 2147483646 w 2341"/>
              <a:gd name="T59" fmla="*/ 2147483646 h 2779"/>
              <a:gd name="T60" fmla="*/ 2147483646 w 2341"/>
              <a:gd name="T61" fmla="*/ 2147483646 h 2779"/>
              <a:gd name="T62" fmla="*/ 2147483646 w 2341"/>
              <a:gd name="T63" fmla="*/ 2147483646 h 2779"/>
              <a:gd name="T64" fmla="*/ 2147483646 w 2341"/>
              <a:gd name="T65" fmla="*/ 2147483646 h 2779"/>
              <a:gd name="T66" fmla="*/ 2147483646 w 2341"/>
              <a:gd name="T67" fmla="*/ 2147483646 h 2779"/>
              <a:gd name="T68" fmla="*/ 2147483646 w 2341"/>
              <a:gd name="T69" fmla="*/ 2147483646 h 2779"/>
              <a:gd name="T70" fmla="*/ 2147483646 w 2341"/>
              <a:gd name="T71" fmla="*/ 2147483646 h 2779"/>
              <a:gd name="T72" fmla="*/ 2147483646 w 2341"/>
              <a:gd name="T73" fmla="*/ 2147483646 h 2779"/>
              <a:gd name="T74" fmla="*/ 2147483646 w 2341"/>
              <a:gd name="T75" fmla="*/ 2147483646 h 2779"/>
              <a:gd name="T76" fmla="*/ 2147483646 w 2341"/>
              <a:gd name="T77" fmla="*/ 2147483646 h 2779"/>
              <a:gd name="T78" fmla="*/ 2147483646 w 2341"/>
              <a:gd name="T79" fmla="*/ 2147483646 h 2779"/>
              <a:gd name="T80" fmla="*/ 2147483646 w 2341"/>
              <a:gd name="T81" fmla="*/ 2147483646 h 2779"/>
              <a:gd name="T82" fmla="*/ 2147483646 w 2341"/>
              <a:gd name="T83" fmla="*/ 2147483646 h 2779"/>
              <a:gd name="T84" fmla="*/ 2147483646 w 2341"/>
              <a:gd name="T85" fmla="*/ 2147483646 h 2779"/>
              <a:gd name="T86" fmla="*/ 2147483646 w 2341"/>
              <a:gd name="T87" fmla="*/ 2147483646 h 2779"/>
              <a:gd name="T88" fmla="*/ 0 w 2341"/>
              <a:gd name="T89" fmla="*/ 2147483646 h 27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41"/>
              <a:gd name="T136" fmla="*/ 0 h 2779"/>
              <a:gd name="T137" fmla="*/ 2341 w 2341"/>
              <a:gd name="T138" fmla="*/ 2779 h 27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41" h="2779">
                <a:moveTo>
                  <a:pt x="2340" y="0"/>
                </a:moveTo>
                <a:lnTo>
                  <a:pt x="2250" y="111"/>
                </a:lnTo>
                <a:lnTo>
                  <a:pt x="2187" y="195"/>
                </a:lnTo>
                <a:lnTo>
                  <a:pt x="2179" y="240"/>
                </a:lnTo>
                <a:lnTo>
                  <a:pt x="2047" y="387"/>
                </a:lnTo>
                <a:lnTo>
                  <a:pt x="2006" y="424"/>
                </a:lnTo>
                <a:lnTo>
                  <a:pt x="1994" y="470"/>
                </a:lnTo>
                <a:lnTo>
                  <a:pt x="1957" y="508"/>
                </a:lnTo>
                <a:lnTo>
                  <a:pt x="1952" y="556"/>
                </a:lnTo>
                <a:lnTo>
                  <a:pt x="1886" y="641"/>
                </a:lnTo>
                <a:lnTo>
                  <a:pt x="1853" y="669"/>
                </a:lnTo>
                <a:lnTo>
                  <a:pt x="1821" y="694"/>
                </a:lnTo>
                <a:lnTo>
                  <a:pt x="1754" y="703"/>
                </a:lnTo>
                <a:lnTo>
                  <a:pt x="1754" y="749"/>
                </a:lnTo>
                <a:lnTo>
                  <a:pt x="1708" y="803"/>
                </a:lnTo>
                <a:lnTo>
                  <a:pt x="1615" y="949"/>
                </a:lnTo>
                <a:lnTo>
                  <a:pt x="1547" y="1061"/>
                </a:lnTo>
                <a:lnTo>
                  <a:pt x="1403" y="1178"/>
                </a:lnTo>
                <a:lnTo>
                  <a:pt x="1380" y="1195"/>
                </a:lnTo>
                <a:lnTo>
                  <a:pt x="1347" y="1232"/>
                </a:lnTo>
                <a:lnTo>
                  <a:pt x="1326" y="1265"/>
                </a:lnTo>
                <a:lnTo>
                  <a:pt x="1271" y="1265"/>
                </a:lnTo>
                <a:lnTo>
                  <a:pt x="1218" y="1302"/>
                </a:lnTo>
                <a:lnTo>
                  <a:pt x="1203" y="1356"/>
                </a:lnTo>
                <a:lnTo>
                  <a:pt x="1195" y="1370"/>
                </a:lnTo>
                <a:lnTo>
                  <a:pt x="1132" y="1440"/>
                </a:lnTo>
                <a:lnTo>
                  <a:pt x="1123" y="1478"/>
                </a:lnTo>
                <a:lnTo>
                  <a:pt x="1092" y="1577"/>
                </a:lnTo>
                <a:lnTo>
                  <a:pt x="984" y="1574"/>
                </a:lnTo>
                <a:lnTo>
                  <a:pt x="811" y="1744"/>
                </a:lnTo>
                <a:lnTo>
                  <a:pt x="785" y="1782"/>
                </a:lnTo>
                <a:lnTo>
                  <a:pt x="740" y="1844"/>
                </a:lnTo>
                <a:lnTo>
                  <a:pt x="695" y="1860"/>
                </a:lnTo>
                <a:lnTo>
                  <a:pt x="669" y="1916"/>
                </a:lnTo>
                <a:lnTo>
                  <a:pt x="540" y="2052"/>
                </a:lnTo>
                <a:lnTo>
                  <a:pt x="459" y="2132"/>
                </a:lnTo>
                <a:lnTo>
                  <a:pt x="429" y="2178"/>
                </a:lnTo>
                <a:lnTo>
                  <a:pt x="424" y="2206"/>
                </a:lnTo>
                <a:lnTo>
                  <a:pt x="379" y="2224"/>
                </a:lnTo>
                <a:lnTo>
                  <a:pt x="366" y="2231"/>
                </a:lnTo>
                <a:lnTo>
                  <a:pt x="348" y="2381"/>
                </a:lnTo>
                <a:lnTo>
                  <a:pt x="298" y="2407"/>
                </a:lnTo>
                <a:lnTo>
                  <a:pt x="329" y="2481"/>
                </a:lnTo>
                <a:lnTo>
                  <a:pt x="108" y="2744"/>
                </a:lnTo>
                <a:lnTo>
                  <a:pt x="0" y="2778"/>
                </a:lnTo>
              </a:path>
            </a:pathLst>
          </a:custGeom>
          <a:noFill/>
          <a:ln w="63500" cap="rnd">
            <a:solidFill>
              <a:srgbClr val="FF00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60" name="Rectangle 77">
            <a:extLst>
              <a:ext uri="{FF2B5EF4-FFF2-40B4-BE49-F238E27FC236}">
                <a16:creationId xmlns:a16="http://schemas.microsoft.com/office/drawing/2014/main" id="{ED9D256F-14FF-4304-BB71-B2358F00AA81}"/>
              </a:ext>
            </a:extLst>
          </p:cNvPr>
          <p:cNvSpPr>
            <a:spLocks noChangeArrowheads="1"/>
          </p:cNvSpPr>
          <p:nvPr/>
        </p:nvSpPr>
        <p:spPr bwMode="auto">
          <a:xfrm>
            <a:off x="5029200" y="3713163"/>
            <a:ext cx="200025" cy="279400"/>
          </a:xfrm>
          <a:prstGeom prst="rect">
            <a:avLst/>
          </a:prstGeom>
          <a:noFill/>
          <a:ln>
            <a:noFill/>
          </a:ln>
          <a:effectLst/>
        </p:spPr>
        <p:txBody>
          <a:bodyPr wrap="none" lIns="100013" tIns="49213" rIns="100013" bIns="49213">
            <a:spAutoFit/>
          </a:bodyPr>
          <a:lstStyle/>
          <a:p>
            <a:pPr defTabSz="893763" eaLnBrk="0" hangingPunct="0">
              <a:defRPr/>
            </a:pPr>
            <a:endParaRPr lang="fi-FI" sz="1200" b="1" u="sng" dirty="0">
              <a:solidFill>
                <a:srgbClr val="FF0033"/>
              </a:solidFill>
              <a:effectLst>
                <a:outerShdw blurRad="38100" dist="38100" dir="2700000" algn="tl">
                  <a:srgbClr val="C0C0C0"/>
                </a:outerShdw>
              </a:effectLst>
              <a:latin typeface="Calibri"/>
            </a:endParaRPr>
          </a:p>
        </p:txBody>
      </p:sp>
      <p:sp>
        <p:nvSpPr>
          <p:cNvPr id="261" name="Rectangle 78"/>
          <p:cNvSpPr>
            <a:spLocks noChangeArrowheads="1"/>
          </p:cNvSpPr>
          <p:nvPr/>
        </p:nvSpPr>
        <p:spPr bwMode="auto">
          <a:xfrm>
            <a:off x="6575425" y="3171825"/>
            <a:ext cx="5794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1000" b="1" i="0" u="none" strike="noStrike" kern="0" cap="none" spc="0" normalizeH="0" baseline="0" noProof="0">
                <a:ln>
                  <a:noFill/>
                </a:ln>
                <a:solidFill>
                  <a:prstClr val="black"/>
                </a:solidFill>
                <a:effectLst/>
                <a:uLnTx/>
                <a:uFillTx/>
                <a:latin typeface="Calibri" panose="020F0502020204030204" pitchFamily="34" charset="0"/>
              </a:rPr>
              <a:t>Imatra</a:t>
            </a:r>
          </a:p>
        </p:txBody>
      </p:sp>
      <p:sp>
        <p:nvSpPr>
          <p:cNvPr id="262" name="Rectangle 79"/>
          <p:cNvSpPr>
            <a:spLocks noChangeArrowheads="1"/>
          </p:cNvSpPr>
          <p:nvPr/>
        </p:nvSpPr>
        <p:spPr bwMode="auto">
          <a:xfrm>
            <a:off x="7053263" y="2684463"/>
            <a:ext cx="5810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r>
              <a:rPr kumimoji="0" lang="fi-FI" altLang="fi-FI" sz="700" b="1" i="0" u="none" strike="noStrike" kern="0" cap="none" spc="0" normalizeH="0" baseline="0" noProof="0">
                <a:ln>
                  <a:noFill/>
                </a:ln>
                <a:solidFill>
                  <a:srgbClr val="1F497D"/>
                </a:solidFill>
                <a:effectLst/>
                <a:uLnTx/>
                <a:uFillTx/>
                <a:latin typeface="Calibri" panose="020F0502020204030204" pitchFamily="34" charset="0"/>
              </a:rPr>
              <a:t>Rautjärvi</a:t>
            </a:r>
          </a:p>
        </p:txBody>
      </p:sp>
      <p:sp>
        <p:nvSpPr>
          <p:cNvPr id="263" name="Rectangle 80"/>
          <p:cNvSpPr>
            <a:spLocks noChangeArrowheads="1"/>
          </p:cNvSpPr>
          <p:nvPr/>
        </p:nvSpPr>
        <p:spPr bwMode="auto">
          <a:xfrm>
            <a:off x="7927975" y="1576388"/>
            <a:ext cx="2000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100000"/>
              </a:lnSpc>
              <a:spcBef>
                <a:spcPct val="0"/>
              </a:spcBef>
              <a:spcAft>
                <a:spcPct val="0"/>
              </a:spcAft>
              <a:buClrTx/>
              <a:buSzTx/>
              <a:buFontTx/>
              <a:buNone/>
              <a:tabLst/>
              <a:defRPr/>
            </a:pPr>
            <a:endParaRPr kumimoji="0" lang="fi-FI" altLang="fi-FI" sz="700" b="1" i="0" u="none" strike="noStrike" kern="0" cap="none" spc="0" normalizeH="0" baseline="0" noProof="0">
              <a:ln>
                <a:noFill/>
              </a:ln>
              <a:solidFill>
                <a:srgbClr val="1F497D"/>
              </a:solidFill>
              <a:effectLst/>
              <a:uLnTx/>
              <a:uFillTx/>
              <a:latin typeface="Calibri" panose="020F0502020204030204" pitchFamily="34" charset="0"/>
            </a:endParaRPr>
          </a:p>
        </p:txBody>
      </p:sp>
      <p:sp>
        <p:nvSpPr>
          <p:cNvPr id="264" name="Rectangle 81"/>
          <p:cNvSpPr>
            <a:spLocks noChangeArrowheads="1"/>
          </p:cNvSpPr>
          <p:nvPr/>
        </p:nvSpPr>
        <p:spPr bwMode="auto">
          <a:xfrm>
            <a:off x="4849813" y="2908300"/>
            <a:ext cx="5794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13" tIns="49213" rIns="100013" bIns="49213">
            <a:spAutoFit/>
          </a:bodyPr>
          <a:lstStyle>
            <a:lvl1pPr defTabSz="893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3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3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3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3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893763" eaLnBrk="0" fontAlgn="base" latinLnBrk="0" hangingPunct="0">
              <a:lnSpc>
                <a:spcPct val="80000"/>
              </a:lnSpc>
              <a:spcBef>
                <a:spcPct val="0"/>
              </a:spcBef>
              <a:spcAft>
                <a:spcPct val="0"/>
              </a:spcAft>
              <a:buClrTx/>
              <a:buSzTx/>
              <a:buFontTx/>
              <a:buNone/>
              <a:tabLst/>
              <a:defRPr/>
            </a:pPr>
            <a:r>
              <a:rPr kumimoji="0" lang="fi-FI" altLang="fi-FI" sz="700" b="1" i="0" u="none" strike="noStrike" kern="0" cap="none" spc="0" normalizeH="0" baseline="0" noProof="0" dirty="0" err="1">
                <a:ln>
                  <a:noFill/>
                </a:ln>
                <a:solidFill>
                  <a:srgbClr val="1F497D"/>
                </a:solidFill>
                <a:effectLst/>
                <a:uLnTx/>
                <a:uFillTx/>
                <a:latin typeface="Calibri" panose="020F0502020204030204" pitchFamily="34" charset="0"/>
              </a:rPr>
              <a:t>Suomen-</a:t>
            </a:r>
            <a:endParaRPr kumimoji="0" lang="fi-FI" altLang="fi-FI" sz="700" b="1" i="0" u="none" strike="noStrike" kern="0" cap="none" spc="0" normalizeH="0" baseline="0" noProof="0" dirty="0">
              <a:ln>
                <a:noFill/>
              </a:ln>
              <a:solidFill>
                <a:srgbClr val="1F497D"/>
              </a:solidFill>
              <a:effectLst/>
              <a:uLnTx/>
              <a:uFillTx/>
              <a:latin typeface="Calibri" panose="020F0502020204030204" pitchFamily="34" charset="0"/>
            </a:endParaRPr>
          </a:p>
          <a:p>
            <a:pPr marL="0" marR="0" lvl="0" indent="0" defTabSz="893763" eaLnBrk="0" fontAlgn="base" latinLnBrk="0" hangingPunct="0">
              <a:lnSpc>
                <a:spcPct val="80000"/>
              </a:lnSpc>
              <a:spcBef>
                <a:spcPct val="0"/>
              </a:spcBef>
              <a:spcAft>
                <a:spcPct val="0"/>
              </a:spcAft>
              <a:buClrTx/>
              <a:buSzTx/>
              <a:buFontTx/>
              <a:buNone/>
              <a:tabLst/>
              <a:defRPr/>
            </a:pPr>
            <a:r>
              <a:rPr kumimoji="0" lang="fi-FI" altLang="fi-FI" sz="700" b="1" i="0" u="none" strike="noStrike" kern="0" cap="none" spc="0" normalizeH="0" baseline="0" noProof="0" dirty="0">
                <a:ln>
                  <a:noFill/>
                </a:ln>
                <a:solidFill>
                  <a:srgbClr val="1F497D"/>
                </a:solidFill>
                <a:effectLst/>
                <a:uLnTx/>
                <a:uFillTx/>
                <a:latin typeface="Calibri" panose="020F0502020204030204" pitchFamily="34" charset="0"/>
              </a:rPr>
              <a:t>niemi</a:t>
            </a:r>
          </a:p>
        </p:txBody>
      </p:sp>
      <p:sp>
        <p:nvSpPr>
          <p:cNvPr id="265" name="Freeform 82"/>
          <p:cNvSpPr>
            <a:spLocks/>
          </p:cNvSpPr>
          <p:nvPr/>
        </p:nvSpPr>
        <p:spPr bwMode="auto">
          <a:xfrm>
            <a:off x="3938588" y="2390775"/>
            <a:ext cx="3411537" cy="1030288"/>
          </a:xfrm>
          <a:custGeom>
            <a:avLst/>
            <a:gdLst>
              <a:gd name="T0" fmla="*/ 0 w 2218"/>
              <a:gd name="T1" fmla="*/ 2147483646 h 675"/>
              <a:gd name="T2" fmla="*/ 2147483646 w 2218"/>
              <a:gd name="T3" fmla="*/ 2147483646 h 675"/>
              <a:gd name="T4" fmla="*/ 2147483646 w 2218"/>
              <a:gd name="T5" fmla="*/ 2147483646 h 675"/>
              <a:gd name="T6" fmla="*/ 2147483646 w 2218"/>
              <a:gd name="T7" fmla="*/ 2147483646 h 675"/>
              <a:gd name="T8" fmla="*/ 2147483646 w 2218"/>
              <a:gd name="T9" fmla="*/ 2147483646 h 675"/>
              <a:gd name="T10" fmla="*/ 2147483646 w 2218"/>
              <a:gd name="T11" fmla="*/ 2147483646 h 675"/>
              <a:gd name="T12" fmla="*/ 2147483646 w 2218"/>
              <a:gd name="T13" fmla="*/ 2147483646 h 675"/>
              <a:gd name="T14" fmla="*/ 2147483646 w 2218"/>
              <a:gd name="T15" fmla="*/ 2147483646 h 675"/>
              <a:gd name="T16" fmla="*/ 2147483646 w 2218"/>
              <a:gd name="T17" fmla="*/ 2147483646 h 675"/>
              <a:gd name="T18" fmla="*/ 2147483646 w 2218"/>
              <a:gd name="T19" fmla="*/ 2147483646 h 675"/>
              <a:gd name="T20" fmla="*/ 2147483646 w 2218"/>
              <a:gd name="T21" fmla="*/ 2147483646 h 675"/>
              <a:gd name="T22" fmla="*/ 2147483646 w 2218"/>
              <a:gd name="T23" fmla="*/ 2147483646 h 675"/>
              <a:gd name="T24" fmla="*/ 2147483646 w 2218"/>
              <a:gd name="T25" fmla="*/ 2147483646 h 675"/>
              <a:gd name="T26" fmla="*/ 2147483646 w 2218"/>
              <a:gd name="T27" fmla="*/ 2147483646 h 675"/>
              <a:gd name="T28" fmla="*/ 2147483646 w 2218"/>
              <a:gd name="T29" fmla="*/ 2147483646 h 675"/>
              <a:gd name="T30" fmla="*/ 2147483646 w 2218"/>
              <a:gd name="T31" fmla="*/ 2147483646 h 675"/>
              <a:gd name="T32" fmla="*/ 2147483646 w 2218"/>
              <a:gd name="T33" fmla="*/ 2147483646 h 675"/>
              <a:gd name="T34" fmla="*/ 2147483646 w 2218"/>
              <a:gd name="T35" fmla="*/ 2147483646 h 675"/>
              <a:gd name="T36" fmla="*/ 2147483646 w 2218"/>
              <a:gd name="T37" fmla="*/ 2147483646 h 675"/>
              <a:gd name="T38" fmla="*/ 2147483646 w 2218"/>
              <a:gd name="T39" fmla="*/ 2147483646 h 675"/>
              <a:gd name="T40" fmla="*/ 2147483646 w 2218"/>
              <a:gd name="T41" fmla="*/ 2147483646 h 675"/>
              <a:gd name="T42" fmla="*/ 2147483646 w 2218"/>
              <a:gd name="T43" fmla="*/ 2147483646 h 675"/>
              <a:gd name="T44" fmla="*/ 2147483646 w 2218"/>
              <a:gd name="T45" fmla="*/ 2147483646 h 675"/>
              <a:gd name="T46" fmla="*/ 2147483646 w 2218"/>
              <a:gd name="T47" fmla="*/ 2147483646 h 675"/>
              <a:gd name="T48" fmla="*/ 2147483646 w 2218"/>
              <a:gd name="T49" fmla="*/ 2147483646 h 675"/>
              <a:gd name="T50" fmla="*/ 2147483646 w 2218"/>
              <a:gd name="T51" fmla="*/ 2147483646 h 675"/>
              <a:gd name="T52" fmla="*/ 2147483646 w 2218"/>
              <a:gd name="T53" fmla="*/ 2147483646 h 675"/>
              <a:gd name="T54" fmla="*/ 2147483646 w 2218"/>
              <a:gd name="T55" fmla="*/ 2147483646 h 675"/>
              <a:gd name="T56" fmla="*/ 2147483646 w 2218"/>
              <a:gd name="T57" fmla="*/ 2147483646 h 675"/>
              <a:gd name="T58" fmla="*/ 2147483646 w 2218"/>
              <a:gd name="T59" fmla="*/ 2147483646 h 675"/>
              <a:gd name="T60" fmla="*/ 2147483646 w 2218"/>
              <a:gd name="T61" fmla="*/ 2147483646 h 675"/>
              <a:gd name="T62" fmla="*/ 2147483646 w 2218"/>
              <a:gd name="T63" fmla="*/ 2147483646 h 675"/>
              <a:gd name="T64" fmla="*/ 2147483646 w 2218"/>
              <a:gd name="T65" fmla="*/ 0 h 6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18"/>
              <a:gd name="T100" fmla="*/ 0 h 675"/>
              <a:gd name="T101" fmla="*/ 2218 w 2218"/>
              <a:gd name="T102" fmla="*/ 675 h 6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18" h="675">
                <a:moveTo>
                  <a:pt x="0" y="477"/>
                </a:moveTo>
                <a:lnTo>
                  <a:pt x="67" y="453"/>
                </a:lnTo>
                <a:lnTo>
                  <a:pt x="108" y="520"/>
                </a:lnTo>
                <a:lnTo>
                  <a:pt x="81" y="554"/>
                </a:lnTo>
                <a:lnTo>
                  <a:pt x="115" y="585"/>
                </a:lnTo>
                <a:lnTo>
                  <a:pt x="180" y="552"/>
                </a:lnTo>
                <a:lnTo>
                  <a:pt x="201" y="482"/>
                </a:lnTo>
                <a:lnTo>
                  <a:pt x="300" y="468"/>
                </a:lnTo>
                <a:lnTo>
                  <a:pt x="326" y="619"/>
                </a:lnTo>
                <a:lnTo>
                  <a:pt x="444" y="674"/>
                </a:lnTo>
                <a:lnTo>
                  <a:pt x="676" y="638"/>
                </a:lnTo>
                <a:lnTo>
                  <a:pt x="640" y="559"/>
                </a:lnTo>
                <a:lnTo>
                  <a:pt x="676" y="518"/>
                </a:lnTo>
                <a:lnTo>
                  <a:pt x="583" y="398"/>
                </a:lnTo>
                <a:lnTo>
                  <a:pt x="513" y="412"/>
                </a:lnTo>
                <a:lnTo>
                  <a:pt x="379" y="355"/>
                </a:lnTo>
                <a:lnTo>
                  <a:pt x="412" y="307"/>
                </a:lnTo>
                <a:lnTo>
                  <a:pt x="489" y="326"/>
                </a:lnTo>
                <a:lnTo>
                  <a:pt x="511" y="280"/>
                </a:lnTo>
                <a:lnTo>
                  <a:pt x="554" y="278"/>
                </a:lnTo>
                <a:lnTo>
                  <a:pt x="667" y="283"/>
                </a:lnTo>
                <a:lnTo>
                  <a:pt x="861" y="350"/>
                </a:lnTo>
                <a:lnTo>
                  <a:pt x="1005" y="331"/>
                </a:lnTo>
                <a:lnTo>
                  <a:pt x="1147" y="355"/>
                </a:lnTo>
                <a:lnTo>
                  <a:pt x="1425" y="326"/>
                </a:lnTo>
                <a:lnTo>
                  <a:pt x="1560" y="180"/>
                </a:lnTo>
                <a:lnTo>
                  <a:pt x="1564" y="105"/>
                </a:lnTo>
                <a:lnTo>
                  <a:pt x="1629" y="96"/>
                </a:lnTo>
                <a:lnTo>
                  <a:pt x="1644" y="156"/>
                </a:lnTo>
                <a:lnTo>
                  <a:pt x="1852" y="141"/>
                </a:lnTo>
                <a:lnTo>
                  <a:pt x="1876" y="52"/>
                </a:lnTo>
                <a:lnTo>
                  <a:pt x="2068" y="50"/>
                </a:lnTo>
                <a:lnTo>
                  <a:pt x="2217" y="0"/>
                </a:lnTo>
              </a:path>
            </a:pathLst>
          </a:custGeom>
          <a:noFill/>
          <a:ln w="50800" cap="rnd">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66" name="Freeform 83"/>
          <p:cNvSpPr>
            <a:spLocks/>
          </p:cNvSpPr>
          <p:nvPr/>
        </p:nvSpPr>
        <p:spPr bwMode="auto">
          <a:xfrm>
            <a:off x="7359650" y="1611313"/>
            <a:ext cx="1033463" cy="787400"/>
          </a:xfrm>
          <a:custGeom>
            <a:avLst/>
            <a:gdLst>
              <a:gd name="T0" fmla="*/ 0 w 671"/>
              <a:gd name="T1" fmla="*/ 2147483646 h 517"/>
              <a:gd name="T2" fmla="*/ 2147483646 w 671"/>
              <a:gd name="T3" fmla="*/ 2147483646 h 517"/>
              <a:gd name="T4" fmla="*/ 2147483646 w 671"/>
              <a:gd name="T5" fmla="*/ 2147483646 h 517"/>
              <a:gd name="T6" fmla="*/ 2147483646 w 671"/>
              <a:gd name="T7" fmla="*/ 2147483646 h 517"/>
              <a:gd name="T8" fmla="*/ 2147483646 w 671"/>
              <a:gd name="T9" fmla="*/ 0 h 517"/>
              <a:gd name="T10" fmla="*/ 0 60000 65536"/>
              <a:gd name="T11" fmla="*/ 0 60000 65536"/>
              <a:gd name="T12" fmla="*/ 0 60000 65536"/>
              <a:gd name="T13" fmla="*/ 0 60000 65536"/>
              <a:gd name="T14" fmla="*/ 0 60000 65536"/>
              <a:gd name="T15" fmla="*/ 0 w 671"/>
              <a:gd name="T16" fmla="*/ 0 h 517"/>
              <a:gd name="T17" fmla="*/ 671 w 671"/>
              <a:gd name="T18" fmla="*/ 517 h 517"/>
            </a:gdLst>
            <a:ahLst/>
            <a:cxnLst>
              <a:cxn ang="T10">
                <a:pos x="T0" y="T1"/>
              </a:cxn>
              <a:cxn ang="T11">
                <a:pos x="T2" y="T3"/>
              </a:cxn>
              <a:cxn ang="T12">
                <a:pos x="T4" y="T5"/>
              </a:cxn>
              <a:cxn ang="T13">
                <a:pos x="T6" y="T7"/>
              </a:cxn>
              <a:cxn ang="T14">
                <a:pos x="T8" y="T9"/>
              </a:cxn>
            </a:cxnLst>
            <a:rect l="T15" t="T16" r="T17" b="T18"/>
            <a:pathLst>
              <a:path w="671" h="517">
                <a:moveTo>
                  <a:pt x="0" y="516"/>
                </a:moveTo>
                <a:lnTo>
                  <a:pt x="84" y="382"/>
                </a:lnTo>
                <a:lnTo>
                  <a:pt x="231" y="320"/>
                </a:lnTo>
                <a:lnTo>
                  <a:pt x="243" y="238"/>
                </a:lnTo>
                <a:lnTo>
                  <a:pt x="670" y="0"/>
                </a:lnTo>
              </a:path>
            </a:pathLst>
          </a:custGeom>
          <a:noFill/>
          <a:ln w="50800" cap="rnd">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67" name="Rectangle 147"/>
          <p:cNvSpPr>
            <a:spLocks noChangeArrowheads="1"/>
          </p:cNvSpPr>
          <p:nvPr/>
        </p:nvSpPr>
        <p:spPr bwMode="auto">
          <a:xfrm>
            <a:off x="5502275" y="3627438"/>
            <a:ext cx="1201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fi-FI" altLang="fi-FI" sz="1000" b="1" i="0" u="none" strike="noStrike" kern="0" cap="none" spc="0" normalizeH="0" baseline="0" noProof="0" dirty="0">
                <a:ln>
                  <a:noFill/>
                </a:ln>
                <a:solidFill>
                  <a:prstClr val="black"/>
                </a:solidFill>
                <a:effectLst/>
                <a:uLnTx/>
                <a:uFillTx/>
                <a:latin typeface="Calibri" panose="020F0502020204030204" pitchFamily="34" charset="0"/>
              </a:rPr>
              <a:t>Lappeenranta</a:t>
            </a:r>
          </a:p>
        </p:txBody>
      </p:sp>
      <p:sp>
        <p:nvSpPr>
          <p:cNvPr id="268" name="Rectangle 177">
            <a:extLst>
              <a:ext uri="{FF2B5EF4-FFF2-40B4-BE49-F238E27FC236}">
                <a16:creationId xmlns:a16="http://schemas.microsoft.com/office/drawing/2014/main" id="{DC08CE35-1CE8-42B0-9465-128B05EE331C}"/>
              </a:ext>
            </a:extLst>
          </p:cNvPr>
          <p:cNvSpPr>
            <a:spLocks noChangeArrowheads="1"/>
          </p:cNvSpPr>
          <p:nvPr/>
        </p:nvSpPr>
        <p:spPr bwMode="auto">
          <a:xfrm>
            <a:off x="508000" y="304800"/>
            <a:ext cx="7791450" cy="749300"/>
          </a:xfrm>
          <a:prstGeom prst="rect">
            <a:avLst/>
          </a:prstGeom>
          <a:noFill/>
          <a:ln>
            <a:noFill/>
          </a:ln>
          <a:effectLst/>
        </p:spPr>
        <p:txBody>
          <a:bodyPr/>
          <a:lstStyle/>
          <a:p>
            <a:pPr>
              <a:defRPr/>
            </a:pPr>
            <a:endParaRPr lang="fi-FI" sz="2000" b="1" dirty="0">
              <a:solidFill>
                <a:prstClr val="black"/>
              </a:solidFill>
              <a:effectLst>
                <a:outerShdw blurRad="38100" dist="38100" dir="2700000" algn="tl">
                  <a:srgbClr val="FFFFFF"/>
                </a:outerShdw>
              </a:effectLst>
              <a:latin typeface="Calibri"/>
            </a:endParaRPr>
          </a:p>
        </p:txBody>
      </p:sp>
      <p:sp>
        <p:nvSpPr>
          <p:cNvPr id="269" name="Rectangle 298">
            <a:extLst>
              <a:ext uri="{FF2B5EF4-FFF2-40B4-BE49-F238E27FC236}">
                <a16:creationId xmlns:a16="http://schemas.microsoft.com/office/drawing/2014/main" id="{5BB61989-B5F2-4B18-B397-230CA89F4079}"/>
              </a:ext>
            </a:extLst>
          </p:cNvPr>
          <p:cNvSpPr>
            <a:spLocks noChangeArrowheads="1"/>
          </p:cNvSpPr>
          <p:nvPr/>
        </p:nvSpPr>
        <p:spPr bwMode="auto">
          <a:xfrm>
            <a:off x="666751" y="1158241"/>
            <a:ext cx="2333625" cy="2169159"/>
          </a:xfrm>
          <a:prstGeom prst="rect">
            <a:avLst/>
          </a:prstGeom>
          <a:solidFill>
            <a:srgbClr val="CCECFF"/>
          </a:solidFill>
          <a:ln w="28575">
            <a:solidFill>
              <a:sysClr val="windowText" lastClr="000000"/>
            </a:solidFill>
            <a:miter lim="800000"/>
            <a:headEnd/>
            <a:tailEnd/>
          </a:ln>
          <a:effectLst/>
        </p:spPr>
        <p:txBody>
          <a:bodyPr wrap="none" anchor="ctr"/>
          <a:lstStyle/>
          <a:p>
            <a:pPr eaLnBrk="0" hangingPunct="0">
              <a:defRPr/>
            </a:pPr>
            <a:r>
              <a:rPr kumimoji="0" lang="fi-FI" sz="1400" b="1" i="0" u="none" strike="noStrike" kern="0" cap="none" spc="0" normalizeH="0" baseline="0" noProof="0" dirty="0">
                <a:ln>
                  <a:noFill/>
                </a:ln>
                <a:solidFill>
                  <a:prstClr val="black"/>
                </a:solidFill>
                <a:effectLst/>
                <a:uLnTx/>
                <a:uFillTx/>
                <a:latin typeface="Calibri"/>
              </a:rPr>
              <a:t>1. </a:t>
            </a:r>
            <a:r>
              <a:rPr lang="fi-FI" sz="1400" b="1" kern="0" dirty="0">
                <a:solidFill>
                  <a:prstClr val="black"/>
                </a:solidFill>
                <a:latin typeface="Calibri"/>
              </a:rPr>
              <a:t>SOSPÄ-alue</a:t>
            </a:r>
          </a:p>
          <a:p>
            <a:pPr marL="0" marR="0" lvl="0" indent="0"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black"/>
                </a:solidFill>
                <a:effectLst/>
                <a:uLnTx/>
                <a:uFillTx/>
                <a:latin typeface="Calibri"/>
              </a:rPr>
              <a:t>Etelä-Kymen </a:t>
            </a:r>
            <a:r>
              <a:rPr kumimoji="0" lang="fi-FI" sz="1400" b="1" i="0" u="none" strike="noStrike" kern="0" cap="none" spc="0" normalizeH="0" baseline="0" noProof="0" dirty="0" err="1">
                <a:ln>
                  <a:noFill/>
                </a:ln>
                <a:solidFill>
                  <a:prstClr val="black"/>
                </a:solidFill>
                <a:effectLst/>
                <a:uLnTx/>
                <a:uFillTx/>
                <a:latin typeface="Calibri"/>
              </a:rPr>
              <a:t>Sosiaali</a:t>
            </a:r>
            <a:r>
              <a:rPr kumimoji="0" lang="fi-FI" sz="1400" b="1" i="0" u="none" strike="noStrike" kern="0" cap="none" spc="0" normalizeH="0" baseline="0" noProof="0" dirty="0">
                <a:ln>
                  <a:noFill/>
                </a:ln>
                <a:solidFill>
                  <a:prstClr val="black"/>
                </a:solidFill>
                <a:effectLst/>
                <a:uLnTx/>
                <a:uFillTx/>
                <a:latin typeface="Calibri"/>
              </a:rPr>
              <a:t>- ja </a:t>
            </a:r>
          </a:p>
          <a:p>
            <a:pPr marL="0" marR="0" lvl="0" indent="0"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black"/>
                </a:solidFill>
                <a:effectLst/>
                <a:uLnTx/>
                <a:uFillTx/>
                <a:latin typeface="Calibri"/>
              </a:rPr>
              <a:t>kriisipäivystys</a:t>
            </a:r>
          </a:p>
          <a:p>
            <a:pPr marL="0" marR="0" lvl="0" indent="0"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black"/>
                </a:solidFill>
                <a:effectLst/>
                <a:uLnTx/>
                <a:uFillTx/>
                <a:latin typeface="Calibri"/>
              </a:rPr>
              <a:t>SKY 131</a:t>
            </a:r>
          </a:p>
          <a:p>
            <a:pPr marL="285750" marR="0" lvl="0" indent="-285750" defTabSz="914400" eaLnBrk="0" fontAlgn="auto" latinLnBrk="0" hangingPunct="0">
              <a:lnSpc>
                <a:spcPct val="100000"/>
              </a:lnSpc>
              <a:spcBef>
                <a:spcPts val="0"/>
              </a:spcBef>
              <a:spcAft>
                <a:spcPts val="0"/>
              </a:spcAft>
              <a:buClrTx/>
              <a:buSzTx/>
              <a:buFontTx/>
              <a:buChar char="-"/>
              <a:tabLst/>
              <a:defRPr/>
            </a:pPr>
            <a:endParaRPr kumimoji="0" lang="fi-FI" sz="1400" b="1" i="0" u="none" strike="noStrike" kern="0" cap="none" spc="0" normalizeH="0" baseline="0" noProof="0" dirty="0">
              <a:ln>
                <a:noFill/>
              </a:ln>
              <a:solidFill>
                <a:prstClr val="black"/>
              </a:solidFill>
              <a:effectLst/>
              <a:uLnTx/>
              <a:uFillTx/>
              <a:latin typeface="Calibri"/>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black"/>
                </a:solidFill>
                <a:effectLst/>
                <a:uLnTx/>
                <a:uFillTx/>
                <a:latin typeface="Calibri"/>
              </a:rPr>
              <a:t>2. SOSPÄ-alue</a:t>
            </a:r>
          </a:p>
          <a:p>
            <a:pPr marL="0" marR="0" lvl="0" indent="0"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black"/>
                </a:solidFill>
                <a:effectLst/>
                <a:uLnTx/>
                <a:uFillTx/>
                <a:latin typeface="Calibri"/>
              </a:rPr>
              <a:t>Kouvolan </a:t>
            </a:r>
            <a:r>
              <a:rPr kumimoji="0" lang="fi-FI" sz="1400" b="1" i="0" u="none" strike="noStrike" kern="0" cap="none" spc="0" normalizeH="0" baseline="0" noProof="0" dirty="0" err="1">
                <a:ln>
                  <a:noFill/>
                </a:ln>
                <a:solidFill>
                  <a:prstClr val="black"/>
                </a:solidFill>
                <a:effectLst/>
                <a:uLnTx/>
                <a:uFillTx/>
                <a:latin typeface="Calibri"/>
              </a:rPr>
              <a:t>sosiaali</a:t>
            </a:r>
            <a:r>
              <a:rPr kumimoji="0" lang="fi-FI" sz="1400" b="1" i="0" u="none" strike="noStrike" kern="0" cap="none" spc="0" normalizeH="0" baseline="0" noProof="0" dirty="0">
                <a:ln>
                  <a:noFill/>
                </a:ln>
                <a:solidFill>
                  <a:prstClr val="black"/>
                </a:solidFill>
                <a:effectLst/>
                <a:uLnTx/>
                <a:uFillTx/>
                <a:latin typeface="Calibri"/>
              </a:rPr>
              <a:t>- ja </a:t>
            </a:r>
          </a:p>
          <a:p>
            <a:pPr marL="0" marR="0" lvl="0" indent="0"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black"/>
                </a:solidFill>
                <a:effectLst/>
                <a:uLnTx/>
                <a:uFillTx/>
                <a:latin typeface="Calibri"/>
              </a:rPr>
              <a:t>kriisipäivystys</a:t>
            </a:r>
          </a:p>
          <a:p>
            <a:pPr marL="0" marR="0" lvl="0" indent="0"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prstClr val="black"/>
                </a:solidFill>
                <a:effectLst/>
                <a:uLnTx/>
                <a:uFillTx/>
                <a:latin typeface="Calibri"/>
              </a:rPr>
              <a:t>SKY231 </a:t>
            </a:r>
          </a:p>
          <a:p>
            <a:pPr marL="0" marR="0" lvl="0" indent="0" defTabSz="914400" eaLnBrk="0" fontAlgn="auto" latinLnBrk="0" hangingPunct="0">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a:endParaRPr>
          </a:p>
        </p:txBody>
      </p:sp>
      <p:sp>
        <p:nvSpPr>
          <p:cNvPr id="270" name="Rectangle 299"/>
          <p:cNvSpPr>
            <a:spLocks noChangeArrowheads="1"/>
          </p:cNvSpPr>
          <p:nvPr/>
        </p:nvSpPr>
        <p:spPr bwMode="auto">
          <a:xfrm>
            <a:off x="4583453" y="1298575"/>
            <a:ext cx="1806235" cy="1079500"/>
          </a:xfrm>
          <a:prstGeom prst="rect">
            <a:avLst/>
          </a:prstGeom>
          <a:solidFill>
            <a:srgbClr val="FFFF99"/>
          </a:solidFill>
          <a:ln w="2857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fi-FI" altLang="fi-FI" sz="1400" b="1" i="0" u="none" strike="noStrike" kern="0" cap="none" spc="0" normalizeH="0" baseline="0" noProof="0" dirty="0">
                <a:ln>
                  <a:noFill/>
                </a:ln>
                <a:solidFill>
                  <a:prstClr val="black"/>
                </a:solidFill>
                <a:effectLst/>
                <a:uLnTx/>
                <a:uFillTx/>
                <a:latin typeface="Calibri" panose="020F0502020204030204" pitchFamily="34" charset="0"/>
              </a:rPr>
              <a:t>3. SOSPÄ-alue</a:t>
            </a:r>
          </a:p>
          <a:p>
            <a:pPr marL="0" marR="0" lvl="0" indent="0" defTabSz="914400" eaLnBrk="0" fontAlgn="base" latinLnBrk="0" hangingPunct="0">
              <a:lnSpc>
                <a:spcPct val="100000"/>
              </a:lnSpc>
              <a:spcBef>
                <a:spcPct val="0"/>
              </a:spcBef>
              <a:spcAft>
                <a:spcPct val="0"/>
              </a:spcAft>
              <a:buClrTx/>
              <a:buSzTx/>
              <a:buFontTx/>
              <a:buNone/>
              <a:tabLst/>
              <a:defRPr/>
            </a:pPr>
            <a:r>
              <a:rPr kumimoji="0" lang="fi-FI" altLang="fi-FI" sz="1400" b="1" i="0" u="none" strike="noStrike" kern="0" cap="none" spc="0" normalizeH="0" baseline="0" noProof="0" dirty="0">
                <a:ln>
                  <a:noFill/>
                </a:ln>
                <a:solidFill>
                  <a:prstClr val="black"/>
                </a:solidFill>
                <a:effectLst/>
                <a:uLnTx/>
                <a:uFillTx/>
                <a:latin typeface="Calibri" panose="020F0502020204030204" pitchFamily="34" charset="0"/>
              </a:rPr>
              <a:t>Sosiaalipäivystys</a:t>
            </a:r>
          </a:p>
          <a:p>
            <a:pPr marL="0" marR="0" lvl="0" indent="0" defTabSz="914400" eaLnBrk="0" fontAlgn="base" latinLnBrk="0" hangingPunct="0">
              <a:lnSpc>
                <a:spcPct val="100000"/>
              </a:lnSpc>
              <a:spcBef>
                <a:spcPct val="0"/>
              </a:spcBef>
              <a:spcAft>
                <a:spcPct val="0"/>
              </a:spcAft>
              <a:buClrTx/>
              <a:buSzTx/>
              <a:buFontTx/>
              <a:buNone/>
              <a:tabLst/>
              <a:defRPr/>
            </a:pPr>
            <a:r>
              <a:rPr kumimoji="0" lang="fi-FI" altLang="fi-FI" sz="1400" b="1" i="0" u="none" strike="noStrike" kern="0" cap="none" spc="0" normalizeH="0" baseline="0" noProof="0" dirty="0">
                <a:ln>
                  <a:noFill/>
                </a:ln>
                <a:solidFill>
                  <a:prstClr val="black"/>
                </a:solidFill>
                <a:effectLst/>
                <a:uLnTx/>
                <a:uFillTx/>
                <a:latin typeface="Calibri" panose="020F0502020204030204" pitchFamily="34" charset="0"/>
              </a:rPr>
              <a:t>Etelä-Karjala</a:t>
            </a:r>
            <a:r>
              <a:rPr kumimoji="0" lang="fi-FI" altLang="fi-FI" sz="1400" b="0" i="0" u="none" strike="noStrike" kern="0" cap="none" spc="0" normalizeH="0" baseline="0" noProof="0" dirty="0">
                <a:ln>
                  <a:noFill/>
                </a:ln>
                <a:solidFill>
                  <a:prstClr val="black"/>
                </a:solidFill>
                <a:effectLst/>
                <a:uLnTx/>
                <a:uFillTx/>
                <a:latin typeface="Calibri" panose="020F0502020204030204" pitchFamily="34"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fi-FI" altLang="fi-FI" sz="1400" b="1" i="0" u="none" strike="noStrike" kern="0" cap="none" spc="0" normalizeH="0" baseline="0" noProof="0" dirty="0">
                <a:ln>
                  <a:noFill/>
                </a:ln>
                <a:solidFill>
                  <a:prstClr val="black"/>
                </a:solidFill>
                <a:effectLst/>
                <a:uLnTx/>
                <a:uFillTx/>
                <a:latin typeface="Calibri" panose="020F0502020204030204" pitchFamily="34" charset="0"/>
              </a:rPr>
              <a:t>SEK331</a:t>
            </a:r>
            <a:endParaRPr kumimoji="0" lang="fi-FI" altLang="fi-FI" sz="1200" b="1"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fi-FI" altLang="fi-FI" sz="1200" b="1"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71" name="Line 301"/>
          <p:cNvSpPr>
            <a:spLocks noChangeShapeType="1"/>
          </p:cNvSpPr>
          <p:nvPr/>
        </p:nvSpPr>
        <p:spPr bwMode="auto">
          <a:xfrm>
            <a:off x="3032126" y="1936116"/>
            <a:ext cx="1444727" cy="2852577"/>
          </a:xfrm>
          <a:prstGeom prst="line">
            <a:avLst/>
          </a:prstGeom>
          <a:noFill/>
          <a:ln w="2857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72" name="Line 302"/>
          <p:cNvSpPr>
            <a:spLocks noChangeShapeType="1"/>
          </p:cNvSpPr>
          <p:nvPr/>
        </p:nvSpPr>
        <p:spPr bwMode="auto">
          <a:xfrm>
            <a:off x="3032125" y="2835275"/>
            <a:ext cx="1119187" cy="977900"/>
          </a:xfrm>
          <a:prstGeom prst="line">
            <a:avLst/>
          </a:prstGeom>
          <a:noFill/>
          <a:ln w="2857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73" name="Line 303"/>
          <p:cNvSpPr>
            <a:spLocks noChangeShapeType="1"/>
          </p:cNvSpPr>
          <p:nvPr/>
        </p:nvSpPr>
        <p:spPr bwMode="auto">
          <a:xfrm>
            <a:off x="5422900" y="2381250"/>
            <a:ext cx="558800" cy="1323975"/>
          </a:xfrm>
          <a:prstGeom prst="line">
            <a:avLst/>
          </a:prstGeom>
          <a:noFill/>
          <a:ln w="28575">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i-FI" sz="1800" b="0" i="0" u="none" strike="noStrike" kern="0" cap="none" spc="0" normalizeH="0" baseline="0" noProof="0">
              <a:ln>
                <a:noFill/>
              </a:ln>
              <a:solidFill>
                <a:prstClr val="black"/>
              </a:solidFill>
              <a:effectLst/>
              <a:uLnTx/>
              <a:uFillTx/>
            </a:endParaRPr>
          </a:p>
        </p:txBody>
      </p:sp>
      <p:sp>
        <p:nvSpPr>
          <p:cNvPr id="276" name="Text Box 314"/>
          <p:cNvSpPr txBox="1">
            <a:spLocks noChangeArrowheads="1"/>
          </p:cNvSpPr>
          <p:nvPr/>
        </p:nvSpPr>
        <p:spPr bwMode="auto">
          <a:xfrm>
            <a:off x="5508625" y="5453063"/>
            <a:ext cx="347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fi-FI" altLang="fi-FI" sz="1000" b="0" i="0" u="none" strike="noStrike" kern="0" cap="none" spc="0" normalizeH="0" baseline="0" noProof="0">
                <a:ln>
                  <a:noFill/>
                </a:ln>
                <a:solidFill>
                  <a:prstClr val="black"/>
                </a:solidFill>
                <a:effectLst/>
                <a:uLnTx/>
                <a:uFillTx/>
                <a:latin typeface="Calibri" panose="020F0502020204030204" pitchFamily="34" charset="0"/>
              </a:rPr>
              <a:t>Iitti = Päijät-Hämeen sosiaali- ja terveysyhtymä</a:t>
            </a:r>
          </a:p>
          <a:p>
            <a:pPr marL="0" marR="0" lvl="0" indent="0" defTabSz="914400" eaLnBrk="0" fontAlgn="base" latinLnBrk="0" hangingPunct="0">
              <a:lnSpc>
                <a:spcPct val="100000"/>
              </a:lnSpc>
              <a:spcBef>
                <a:spcPct val="0"/>
              </a:spcBef>
              <a:spcAft>
                <a:spcPct val="0"/>
              </a:spcAft>
              <a:buClrTx/>
              <a:buSzTx/>
              <a:buFontTx/>
              <a:buNone/>
              <a:tabLst/>
              <a:defRPr/>
            </a:pPr>
            <a:r>
              <a:rPr kumimoji="0" lang="fi-FI" altLang="fi-FI" sz="1000" b="0" i="0" u="none" strike="noStrike" kern="0" cap="none" spc="0" normalizeH="0" baseline="0" noProof="0">
                <a:ln>
                  <a:noFill/>
                </a:ln>
                <a:solidFill>
                  <a:prstClr val="black"/>
                </a:solidFill>
                <a:effectLst/>
                <a:uLnTx/>
                <a:uFillTx/>
                <a:latin typeface="Calibri" panose="020F0502020204030204" pitchFamily="34" charset="0"/>
              </a:rPr>
              <a:t>Suomenniemi = Etelä-Savon/Mikkelin sosiaalipäivystys</a:t>
            </a:r>
          </a:p>
        </p:txBody>
      </p:sp>
      <p:sp>
        <p:nvSpPr>
          <p:cNvPr id="277" name="Text Box 95"/>
          <p:cNvSpPr txBox="1">
            <a:spLocks noChangeArrowheads="1"/>
          </p:cNvSpPr>
          <p:nvPr/>
        </p:nvSpPr>
        <p:spPr bwMode="auto">
          <a:xfrm>
            <a:off x="874712" y="763587"/>
            <a:ext cx="64139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fi-FI" altLang="fi-FI" sz="1600" b="1" i="0" u="none" strike="noStrike" kern="0" cap="none" spc="0" normalizeH="0" baseline="0" noProof="0" dirty="0">
                <a:ln>
                  <a:noFill/>
                </a:ln>
                <a:solidFill>
                  <a:prstClr val="black"/>
                </a:solidFill>
                <a:effectLst/>
                <a:uLnTx/>
                <a:uFillTx/>
                <a:latin typeface="Calibri" panose="020F0502020204030204" pitchFamily="34" charset="0"/>
              </a:rPr>
              <a:t>YKSI Viranomaisnumero /GSM ja VIRVE-yhteys  </a:t>
            </a:r>
            <a:r>
              <a:rPr kumimoji="0" lang="fi-FI" altLang="fi-FI" sz="1600" b="1" i="0" u="none" strike="noStrike" kern="0" cap="none" spc="0" normalizeH="0" baseline="0" noProof="0" dirty="0" smtClean="0">
                <a:ln>
                  <a:noFill/>
                </a:ln>
                <a:solidFill>
                  <a:prstClr val="black"/>
                </a:solidFill>
                <a:effectLst/>
                <a:uLnTx/>
                <a:uFillTx/>
                <a:latin typeface="Calibri" panose="020F0502020204030204" pitchFamily="34" charset="0"/>
              </a:rPr>
              <a:t>24/7 ja suora asiakaslinja</a:t>
            </a:r>
            <a:endParaRPr kumimoji="0" lang="fi-FI" altLang="fi-FI" sz="1600" b="1" i="0" u="none" strike="noStrike" kern="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919746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85000" lnSpcReduction="20000"/>
          </a:bodyPr>
          <a:lstStyle/>
          <a:p>
            <a:r>
              <a:rPr lang="fi-FI" sz="2400" dirty="0"/>
              <a:t>Sosiaalipäivystys on järjestettävä ympärivuorokautisesti kiireellisen ja välttämättömän avun turvaamiseksi kaiken ikäisille. </a:t>
            </a:r>
          </a:p>
          <a:p>
            <a:pPr marL="0" indent="0">
              <a:buNone/>
            </a:pPr>
            <a:endParaRPr lang="fi-FI" sz="2400" dirty="0"/>
          </a:p>
          <a:p>
            <a:r>
              <a:rPr lang="fi-FI" sz="2400" dirty="0"/>
              <a:t>Päivystys on toteutettava siten, että palveluun voi saada yhteyden ympäri vuorokauden ja kiireelliset sosiaalipalvelut voidaan antaa siten kuin tässä tai muussa laissa säädetään. Päivystävissä yksiköissä on oltava riittävät voimavarat ja osaaminen, jotta palvelun laatu ja asiakasturvallisuus toteutuvat.</a:t>
            </a:r>
          </a:p>
          <a:p>
            <a:pPr marL="0" indent="0">
              <a:buNone/>
            </a:pPr>
            <a:r>
              <a:rPr lang="fi-FI" sz="2400" dirty="0"/>
              <a:t>	</a:t>
            </a:r>
            <a:r>
              <a:rPr lang="fi-FI" sz="2400" i="1" dirty="0"/>
              <a:t>Muun muassa kotikäyntien ja jalkautumisen mahdollisuus turvattava</a:t>
            </a:r>
          </a:p>
          <a:p>
            <a:pPr marL="0" indent="0">
              <a:buNone/>
            </a:pPr>
            <a:endParaRPr lang="fi-FI" sz="2400" i="1" dirty="0"/>
          </a:p>
          <a:p>
            <a:r>
              <a:rPr lang="fi-FI" sz="2400" dirty="0"/>
              <a:t>Sosiaalipäivystystä toteutettaessa on toimittava yhteistyössä ensihoitopalvelun, terveydenhuollon päivystyksen, pelastustoimen, poliisin, hätäkeskuksen ja tarpeen mukaan muiden toimijoiden kanssa.</a:t>
            </a:r>
          </a:p>
          <a:p>
            <a:pPr marL="0" indent="0">
              <a:buNone/>
            </a:pPr>
            <a:endParaRPr lang="fi-FI" sz="2400" dirty="0"/>
          </a:p>
          <a:p>
            <a:pPr marL="0" indent="0">
              <a:buNone/>
              <a:defRPr/>
            </a:pPr>
            <a:r>
              <a:rPr lang="fi-FI" sz="2400" i="1" dirty="0"/>
              <a:t>	Kiireellisenä sosiaalipalveluna on pystyttävä järjestämään myös mm. kiireellistä 	majoittamista, taloudellista tukea ja muita välttämättömiä palveluja tarpeen mukaan.</a:t>
            </a:r>
          </a:p>
          <a:p>
            <a:pPr>
              <a:defRPr/>
            </a:pPr>
            <a:endParaRPr lang="fi-FI" sz="2400" dirty="0"/>
          </a:p>
          <a:p>
            <a:endParaRPr lang="fi-FI" dirty="0"/>
          </a:p>
        </p:txBody>
      </p:sp>
      <p:sp>
        <p:nvSpPr>
          <p:cNvPr id="4" name="Otsikko 1"/>
          <p:cNvSpPr>
            <a:spLocks noGrp="1"/>
          </p:cNvSpPr>
          <p:nvPr>
            <p:ph type="title"/>
          </p:nvPr>
        </p:nvSpPr>
        <p:spPr>
          <a:solidFill>
            <a:srgbClr val="2A458A"/>
          </a:solidFill>
        </p:spPr>
        <p:txBody>
          <a:bodyPr/>
          <a:lstStyle/>
          <a:p>
            <a:r>
              <a:rPr lang="fi-FI" altLang="fi-FI" sz="4000" dirty="0">
                <a:solidFill>
                  <a:srgbClr val="93D5D4"/>
                </a:solidFill>
              </a:rPr>
              <a:t>Sosiaalihuoltolaki: 29§ Sosiaalipäivystys </a:t>
            </a:r>
          </a:p>
        </p:txBody>
      </p:sp>
    </p:spTree>
    <p:extLst>
      <p:ext uri="{BB962C8B-B14F-4D97-AF65-F5344CB8AC3E}">
        <p14:creationId xmlns:p14="http://schemas.microsoft.com/office/powerpoint/2010/main" val="185052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a:bodyPr>
          <a:lstStyle/>
          <a:p>
            <a:pPr fontAlgn="base"/>
            <a:endParaRPr lang="fi-FI" sz="2400" dirty="0"/>
          </a:p>
          <a:p>
            <a:pPr fontAlgn="base"/>
            <a:r>
              <a:rPr lang="fi-FI" sz="2400" dirty="0"/>
              <a:t>Sosiaalipäivystystä on järjestettävä laajan ympärivuorokautisen päivystysyksikön yhteydessä ja perusterveydenhuollon ja erikoissairaanhoidon yhteispäivystyksen yhteydessä.</a:t>
            </a:r>
          </a:p>
          <a:p>
            <a:pPr fontAlgn="base"/>
            <a:endParaRPr lang="fi-FI" sz="2400" dirty="0"/>
          </a:p>
          <a:p>
            <a:pPr fontAlgn="base"/>
            <a:r>
              <a:rPr lang="fi-FI" sz="2400" dirty="0"/>
              <a:t>Sosiaalipäivystys osallistuu tarvittaessa psykososiaalisen tuen antamiseen kiireellisissä tilanteissa</a:t>
            </a:r>
            <a:r>
              <a:rPr lang="fi-FI" sz="2400" dirty="0" smtClean="0"/>
              <a:t>.</a:t>
            </a:r>
          </a:p>
          <a:p>
            <a:pPr marL="0" indent="0" fontAlgn="base">
              <a:buNone/>
            </a:pPr>
            <a:endParaRPr lang="fi-FI" sz="2400" dirty="0"/>
          </a:p>
        </p:txBody>
      </p:sp>
      <p:sp>
        <p:nvSpPr>
          <p:cNvPr id="4" name="Otsikko 1"/>
          <p:cNvSpPr>
            <a:spLocks noGrp="1"/>
          </p:cNvSpPr>
          <p:nvPr>
            <p:ph type="title"/>
          </p:nvPr>
        </p:nvSpPr>
        <p:spPr>
          <a:solidFill>
            <a:srgbClr val="2A458A"/>
          </a:solidFill>
        </p:spPr>
        <p:txBody>
          <a:bodyPr>
            <a:normAutofit/>
          </a:bodyPr>
          <a:lstStyle/>
          <a:p>
            <a:r>
              <a:rPr lang="fi-FI" altLang="fi-FI" sz="4000" dirty="0">
                <a:solidFill>
                  <a:srgbClr val="93D5D4"/>
                </a:solidFill>
              </a:rPr>
              <a:t>Sosiaalihuoltolaki 29a</a:t>
            </a:r>
            <a:r>
              <a:rPr lang="fi-FI" altLang="fi-FI" sz="4000" dirty="0" smtClean="0">
                <a:solidFill>
                  <a:srgbClr val="93D5D4"/>
                </a:solidFill>
              </a:rPr>
              <a:t>§ ja 12§</a:t>
            </a:r>
            <a:endParaRPr lang="fi-FI" altLang="fi-FI" sz="4000" dirty="0">
              <a:solidFill>
                <a:srgbClr val="93D5D4"/>
              </a:solidFill>
            </a:endParaRPr>
          </a:p>
        </p:txBody>
      </p:sp>
    </p:spTree>
    <p:extLst>
      <p:ext uri="{BB962C8B-B14F-4D97-AF65-F5344CB8AC3E}">
        <p14:creationId xmlns:p14="http://schemas.microsoft.com/office/powerpoint/2010/main" val="3547041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7478D33C-6DE6-43D7-8B2A-8F4074A70CF0}"/>
              </a:ext>
            </a:extLst>
          </p:cNvPr>
          <p:cNvSpPr>
            <a:spLocks noGrp="1"/>
          </p:cNvSpPr>
          <p:nvPr>
            <p:ph type="title"/>
          </p:nvPr>
        </p:nvSpPr>
        <p:spPr>
          <a:xfrm>
            <a:off x="838200" y="365125"/>
            <a:ext cx="10361023" cy="1325563"/>
          </a:xfrm>
          <a:solidFill>
            <a:schemeClr val="accent4">
              <a:lumMod val="40000"/>
              <a:lumOff val="60000"/>
            </a:schemeClr>
          </a:solidFill>
        </p:spPr>
        <p:txBody>
          <a:bodyPr/>
          <a:lstStyle/>
          <a:p>
            <a:pPr algn="ctr" eaLnBrk="1" hangingPunct="1">
              <a:defRPr/>
            </a:pPr>
            <a:r>
              <a:rPr lang="fi-FI" altLang="fi-FI" sz="4000" dirty="0"/>
              <a:t>KYMSOTE organisaatio/toimialue/resurssit 2021</a:t>
            </a:r>
          </a:p>
        </p:txBody>
      </p:sp>
      <p:sp>
        <p:nvSpPr>
          <p:cNvPr id="5" name="Sisällön paikkamerkki 4">
            <a:extLst>
              <a:ext uri="{FF2B5EF4-FFF2-40B4-BE49-F238E27FC236}">
                <a16:creationId xmlns:a16="http://schemas.microsoft.com/office/drawing/2014/main" id="{B60BAE17-360D-4517-9C63-2B1E9D8768B5}"/>
              </a:ext>
            </a:extLst>
          </p:cNvPr>
          <p:cNvSpPr txBox="1">
            <a:spLocks noGrp="1"/>
          </p:cNvSpPr>
          <p:nvPr>
            <p:ph idx="1"/>
          </p:nvPr>
        </p:nvSpPr>
        <p:spPr>
          <a:xfrm>
            <a:off x="838200" y="1825625"/>
            <a:ext cx="4674326" cy="1771015"/>
          </a:xfrm>
          <a:prstGeom prst="rect">
            <a:avLst/>
          </a:prstGeom>
          <a:solidFill>
            <a:schemeClr val="accent1">
              <a:lumMod val="40000"/>
              <a:lumOff val="60000"/>
            </a:schemeClr>
          </a:solidFill>
        </p:spPr>
        <p:txBody>
          <a:bodyPr wrap="square">
            <a:spAutoFit/>
          </a:bodyPr>
          <a:lstStyle/>
          <a:p>
            <a:pPr eaLnBrk="1" hangingPunct="1">
              <a:defRPr/>
            </a:pPr>
            <a:r>
              <a:rPr lang="fi-FI" sz="1400" b="1" dirty="0">
                <a:latin typeface="Arial" charset="0"/>
              </a:rPr>
              <a:t>Kouvola</a:t>
            </a:r>
            <a:endParaRPr lang="fi-FI" sz="1400" dirty="0">
              <a:latin typeface="Arial" charset="0"/>
            </a:endParaRPr>
          </a:p>
          <a:p>
            <a:pPr eaLnBrk="1" hangingPunct="1">
              <a:defRPr/>
            </a:pPr>
            <a:r>
              <a:rPr lang="fi-FI" sz="1400" dirty="0">
                <a:latin typeface="Arial" charset="0"/>
              </a:rPr>
              <a:t>  </a:t>
            </a:r>
            <a:r>
              <a:rPr lang="fi-FI" sz="1400" dirty="0">
                <a:latin typeface="Arial" charset="0"/>
                <a:sym typeface="Wingdings" pitchFamily="2" charset="2"/>
              </a:rPr>
              <a:t> </a:t>
            </a:r>
            <a:r>
              <a:rPr lang="fi-FI" sz="1400" dirty="0">
                <a:latin typeface="Arial" charset="0"/>
              </a:rPr>
              <a:t>väestöpohja n. 84 000</a:t>
            </a:r>
            <a:endParaRPr lang="fi-FI" sz="1400" dirty="0">
              <a:latin typeface="Arial" charset="0"/>
              <a:sym typeface="Wingdings" panose="05000000000000000000" pitchFamily="2" charset="2"/>
            </a:endParaRPr>
          </a:p>
          <a:p>
            <a:pPr eaLnBrk="1" hangingPunct="1">
              <a:defRPr/>
            </a:pPr>
            <a:r>
              <a:rPr lang="fi-FI" sz="1400" b="1" dirty="0">
                <a:latin typeface="Arial" charset="0"/>
                <a:sym typeface="Wingdings" panose="05000000000000000000" pitchFamily="2" charset="2"/>
              </a:rPr>
              <a:t>Etelä-Kymenlaakso (Kotka, Hamina, Virolahti, Miehikkälä, Pyhtää) </a:t>
            </a:r>
          </a:p>
          <a:p>
            <a:pPr eaLnBrk="1" hangingPunct="1">
              <a:defRPr/>
            </a:pPr>
            <a:r>
              <a:rPr lang="fi-FI" sz="1400" dirty="0">
                <a:latin typeface="Arial" charset="0"/>
                <a:sym typeface="Wingdings" panose="05000000000000000000" pitchFamily="2" charset="2"/>
              </a:rPr>
              <a:t> väestöpohja n. 85 000</a:t>
            </a:r>
            <a:endParaRPr lang="fi-FI" sz="1400" dirty="0">
              <a:latin typeface="Arial" charset="0"/>
            </a:endParaRPr>
          </a:p>
          <a:p>
            <a:pPr eaLnBrk="1" hangingPunct="1">
              <a:defRPr/>
            </a:pPr>
            <a:r>
              <a:rPr lang="fi-FI" sz="1400" dirty="0">
                <a:latin typeface="Arial" charset="0"/>
                <a:sym typeface="Wingdings" pitchFamily="2" charset="2"/>
              </a:rPr>
              <a:t>  </a:t>
            </a:r>
            <a:endParaRPr lang="fi-FI" sz="1400" dirty="0">
              <a:latin typeface="Arial" charset="0"/>
            </a:endParaRPr>
          </a:p>
        </p:txBody>
      </p:sp>
      <p:sp>
        <p:nvSpPr>
          <p:cNvPr id="6" name="Suorakulmio 5">
            <a:extLst>
              <a:ext uri="{FF2B5EF4-FFF2-40B4-BE49-F238E27FC236}">
                <a16:creationId xmlns:a16="http://schemas.microsoft.com/office/drawing/2014/main" id="{CED3D399-4D0F-4D97-983A-A537D4658998}"/>
              </a:ext>
            </a:extLst>
          </p:cNvPr>
          <p:cNvSpPr/>
          <p:nvPr/>
        </p:nvSpPr>
        <p:spPr>
          <a:xfrm>
            <a:off x="6156325" y="1825625"/>
            <a:ext cx="3981450" cy="2952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t>Henkilökunta yhteensä </a:t>
            </a:r>
          </a:p>
          <a:p>
            <a:pPr eaLnBrk="1" hangingPunct="1">
              <a:defRPr/>
            </a:pPr>
            <a:r>
              <a:rPr lang="fi-FI" dirty="0"/>
              <a:t>Kotka ja Kouvola</a:t>
            </a:r>
          </a:p>
          <a:p>
            <a:pPr eaLnBrk="1" hangingPunct="1">
              <a:defRPr/>
            </a:pPr>
            <a:endParaRPr lang="fi-FI" dirty="0"/>
          </a:p>
          <a:p>
            <a:pPr eaLnBrk="1" hangingPunct="1">
              <a:defRPr/>
            </a:pPr>
            <a:r>
              <a:rPr lang="fi-FI" dirty="0"/>
              <a:t>6 sosiaalityöntekijän virkaa  </a:t>
            </a:r>
            <a:endParaRPr lang="fi-FI" sz="1200" dirty="0"/>
          </a:p>
          <a:p>
            <a:pPr eaLnBrk="1" hangingPunct="1">
              <a:defRPr/>
            </a:pPr>
            <a:r>
              <a:rPr lang="fi-FI" dirty="0"/>
              <a:t>6 sosiaaliohjaajaa </a:t>
            </a:r>
            <a:r>
              <a:rPr lang="fi-FI" sz="1200" dirty="0"/>
              <a:t>(sosionomi AMK)</a:t>
            </a:r>
          </a:p>
          <a:p>
            <a:pPr eaLnBrk="1" hangingPunct="1">
              <a:defRPr/>
            </a:pPr>
            <a:r>
              <a:rPr lang="fi-FI" dirty="0"/>
              <a:t>    esimies</a:t>
            </a:r>
          </a:p>
          <a:p>
            <a:pPr eaLnBrk="1" hangingPunct="1">
              <a:defRPr/>
            </a:pPr>
            <a:endParaRPr lang="fi-FI" dirty="0"/>
          </a:p>
          <a:p>
            <a:pPr eaLnBrk="1" hangingPunct="1">
              <a:defRPr/>
            </a:pPr>
            <a:r>
              <a:rPr lang="fi-FI" dirty="0"/>
              <a:t>Lisäksi: 5 ulkopuolista sosiaalityöntekijää varallaolovuoroissa apuna</a:t>
            </a:r>
          </a:p>
        </p:txBody>
      </p:sp>
      <p:sp>
        <p:nvSpPr>
          <p:cNvPr id="7" name="Tekstikehys 4">
            <a:extLst>
              <a:ext uri="{FF2B5EF4-FFF2-40B4-BE49-F238E27FC236}">
                <a16:creationId xmlns:a16="http://schemas.microsoft.com/office/drawing/2014/main" id="{DFDE0863-5EA6-4287-96AA-1C01052CEA0D}"/>
              </a:ext>
            </a:extLst>
          </p:cNvPr>
          <p:cNvSpPr txBox="1">
            <a:spLocks noChangeArrowheads="1"/>
          </p:cNvSpPr>
          <p:nvPr/>
        </p:nvSpPr>
        <p:spPr bwMode="auto">
          <a:xfrm>
            <a:off x="838200" y="3802336"/>
            <a:ext cx="5165997" cy="2123658"/>
          </a:xfrm>
          <a:prstGeom prst="rect">
            <a:avLst/>
          </a:prstGeom>
          <a:solidFill>
            <a:schemeClr val="accent2">
              <a:lumMod val="20000"/>
              <a:lumOff val="80000"/>
            </a:schemeClr>
          </a:solidFill>
          <a:ln w="9525">
            <a:noFill/>
            <a:miter lim="800000"/>
            <a:headEnd/>
            <a:tailEnd/>
          </a:ln>
        </p:spPr>
        <p:txBody>
          <a:bodyPr wrap="squar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fi-FI" sz="1600" b="1" dirty="0">
                <a:latin typeface="Calibri" pitchFamily="34" charset="0"/>
              </a:rPr>
              <a:t>HYVINVOINTIPALVELUT / AIKUISVÄESTÖN PALVELUT</a:t>
            </a:r>
          </a:p>
          <a:p>
            <a:pPr eaLnBrk="1" hangingPunct="1">
              <a:defRPr/>
            </a:pPr>
            <a:r>
              <a:rPr lang="fi-FI" sz="1400" dirty="0">
                <a:latin typeface="Calibri" pitchFamily="34" charset="0"/>
              </a:rPr>
              <a:t>	</a:t>
            </a:r>
          </a:p>
          <a:p>
            <a:pPr eaLnBrk="1" hangingPunct="1">
              <a:defRPr/>
            </a:pPr>
            <a:r>
              <a:rPr lang="fi-FI" dirty="0">
                <a:latin typeface="Calibri" pitchFamily="34" charset="0"/>
              </a:rPr>
              <a:t>Aikuisten elämänhallinnan tukeminen </a:t>
            </a:r>
            <a:endParaRPr lang="fi-FI" sz="1400" dirty="0">
              <a:latin typeface="Calibri" pitchFamily="34" charset="0"/>
            </a:endParaRPr>
          </a:p>
          <a:p>
            <a:pPr eaLnBrk="1" hangingPunct="1">
              <a:defRPr/>
            </a:pPr>
            <a:endParaRPr lang="fi-FI" sz="1400" dirty="0">
              <a:latin typeface="Calibri" pitchFamily="34" charset="0"/>
            </a:endParaRPr>
          </a:p>
          <a:p>
            <a:pPr eaLnBrk="1" hangingPunct="1">
              <a:defRPr/>
            </a:pPr>
            <a:endParaRPr lang="fi-FI" sz="1400" dirty="0">
              <a:latin typeface="Calibri" pitchFamily="34" charset="0"/>
            </a:endParaRPr>
          </a:p>
          <a:p>
            <a:pPr eaLnBrk="1" hangingPunct="1">
              <a:defRPr/>
            </a:pPr>
            <a:r>
              <a:rPr lang="fi-FI" sz="1400" dirty="0">
                <a:latin typeface="Calibri" pitchFamily="34" charset="0"/>
              </a:rPr>
              <a:t>Arjen tuen palvelut </a:t>
            </a:r>
          </a:p>
          <a:p>
            <a:pPr eaLnBrk="1" hangingPunct="1">
              <a:defRPr/>
            </a:pPr>
            <a:r>
              <a:rPr lang="fi-FI" sz="1400" dirty="0">
                <a:latin typeface="Calibri" pitchFamily="34" charset="0"/>
              </a:rPr>
              <a:t>Johtava sosiaalityöntekijä   1.1.2019 Sinikka Tasala </a:t>
            </a:r>
          </a:p>
          <a:p>
            <a:pPr eaLnBrk="1" hangingPunct="1">
              <a:defRPr/>
            </a:pPr>
            <a:endParaRPr lang="fi-FI" sz="1400" dirty="0">
              <a:latin typeface="Calibri" pitchFamily="34" charset="0"/>
            </a:endParaRPr>
          </a:p>
          <a:p>
            <a:pPr eaLnBrk="1" hangingPunct="1">
              <a:defRPr/>
            </a:pPr>
            <a:endParaRPr lang="fi-FI" sz="1400" dirty="0">
              <a:latin typeface="Calibri" pitchFamily="34" charset="0"/>
            </a:endParaRPr>
          </a:p>
        </p:txBody>
      </p:sp>
      <p:sp>
        <p:nvSpPr>
          <p:cNvPr id="8" name="Ellipsi 7">
            <a:extLst>
              <a:ext uri="{FF2B5EF4-FFF2-40B4-BE49-F238E27FC236}">
                <a16:creationId xmlns:a16="http://schemas.microsoft.com/office/drawing/2014/main" id="{65459968-299E-401B-95FC-26A76C4E115C}"/>
              </a:ext>
            </a:extLst>
          </p:cNvPr>
          <p:cNvSpPr/>
          <p:nvPr/>
        </p:nvSpPr>
        <p:spPr>
          <a:xfrm>
            <a:off x="8957977" y="3802336"/>
            <a:ext cx="2789885" cy="2509837"/>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marL="285750" indent="-285750" algn="ctr">
              <a:buFont typeface="Wingdings" panose="05000000000000000000" pitchFamily="2" charset="2"/>
              <a:buChar char="Ø"/>
              <a:defRPr/>
            </a:pPr>
            <a:r>
              <a:rPr lang="fi-FI" sz="1400" dirty="0"/>
              <a:t>JÄLKIPUINTI-ryhmä</a:t>
            </a:r>
          </a:p>
          <a:p>
            <a:pPr marL="285750" indent="-285750" algn="ctr">
              <a:buFont typeface="Wingdings" panose="05000000000000000000" pitchFamily="2" charset="2"/>
              <a:buChar char="Ø"/>
              <a:defRPr/>
            </a:pPr>
            <a:r>
              <a:rPr lang="fi-FI" sz="1400" dirty="0"/>
              <a:t>VAPEPA, henkisen tuen ryhmä</a:t>
            </a:r>
          </a:p>
          <a:p>
            <a:pPr marL="285750" indent="-285750" algn="ctr">
              <a:buFont typeface="Wingdings" panose="05000000000000000000" pitchFamily="2" charset="2"/>
              <a:buChar char="Ø"/>
              <a:defRPr/>
            </a:pPr>
            <a:r>
              <a:rPr lang="fi-FI" sz="1400" dirty="0"/>
              <a:t>HEHU, </a:t>
            </a:r>
            <a:r>
              <a:rPr lang="fi-FI" sz="1400" dirty="0" err="1"/>
              <a:t>srk:n</a:t>
            </a:r>
            <a:r>
              <a:rPr lang="fi-FI" sz="1400" dirty="0"/>
              <a:t> henkisen huollon ryhmä</a:t>
            </a:r>
          </a:p>
        </p:txBody>
      </p:sp>
    </p:spTree>
    <p:extLst>
      <p:ext uri="{BB962C8B-B14F-4D97-AF65-F5344CB8AC3E}">
        <p14:creationId xmlns:p14="http://schemas.microsoft.com/office/powerpoint/2010/main" val="2415987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Sosiaalipäivystys hätä- ja kriisitilanteissa</a:t>
            </a:r>
            <a:endParaRPr lang="fi-FI" dirty="0"/>
          </a:p>
        </p:txBody>
      </p:sp>
      <p:sp>
        <p:nvSpPr>
          <p:cNvPr id="3" name="Sisällön paikkamerkki 2"/>
          <p:cNvSpPr>
            <a:spLocks noGrp="1"/>
          </p:cNvSpPr>
          <p:nvPr>
            <p:ph idx="1"/>
          </p:nvPr>
        </p:nvSpPr>
        <p:spPr/>
        <p:txBody>
          <a:bodyPr/>
          <a:lstStyle/>
          <a:p>
            <a:r>
              <a:rPr lang="fi-FI" dirty="0" smtClean="0"/>
              <a:t>Koskee kaiken ikäisiä</a:t>
            </a:r>
          </a:p>
          <a:p>
            <a:pPr marL="0" indent="0">
              <a:buNone/>
            </a:pPr>
            <a:endParaRPr lang="fi-FI" dirty="0"/>
          </a:p>
          <a:p>
            <a:r>
              <a:rPr lang="fi-FI" dirty="0" smtClean="0"/>
              <a:t>Työssä painottuvat kiireelliset lastensuojelutehtävät, erilaiset onnettomuus- ja kriisitilanteet, perhe- ja lähisuhdeväkivalta ja lisääntyvässä määrin ikääntyneiden turvattomuus ja avun tarve.</a:t>
            </a:r>
          </a:p>
          <a:p>
            <a:endParaRPr lang="fi-FI" dirty="0"/>
          </a:p>
          <a:p>
            <a:r>
              <a:rPr lang="fi-FI" dirty="0" smtClean="0"/>
              <a:t>Kiireellisenä sosiaalipalveluna on pystyttävä järjestämään mm. tilapäistä asumista, taloudellista tukea ja muita välttämättömiä palveluja. </a:t>
            </a:r>
          </a:p>
        </p:txBody>
      </p:sp>
    </p:spTree>
    <p:extLst>
      <p:ext uri="{BB962C8B-B14F-4D97-AF65-F5344CB8AC3E}">
        <p14:creationId xmlns:p14="http://schemas.microsoft.com/office/powerpoint/2010/main" val="4117170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solidFill>
            <a:srgbClr val="93D5D4"/>
          </a:solidFill>
        </p:spPr>
        <p:txBody>
          <a:bodyPr>
            <a:normAutofit/>
          </a:bodyPr>
          <a:lstStyle/>
          <a:p>
            <a:r>
              <a:rPr lang="fi-FI" sz="4000" dirty="0"/>
              <a:t>Terveydenhuoltolaki 50a§</a:t>
            </a:r>
            <a:br>
              <a:rPr lang="fi-FI" sz="4000" dirty="0"/>
            </a:br>
            <a:r>
              <a:rPr lang="fi-FI" sz="4000" dirty="0"/>
              <a:t>(ja sosiaalihuoltolaki 35§)</a:t>
            </a:r>
          </a:p>
        </p:txBody>
      </p:sp>
      <p:sp>
        <p:nvSpPr>
          <p:cNvPr id="3" name="Sisällön paikkamerkki 2"/>
          <p:cNvSpPr>
            <a:spLocks noGrp="1"/>
          </p:cNvSpPr>
          <p:nvPr>
            <p:ph idx="1"/>
          </p:nvPr>
        </p:nvSpPr>
        <p:spPr/>
        <p:txBody>
          <a:bodyPr>
            <a:normAutofit lnSpcReduction="10000"/>
          </a:bodyPr>
          <a:lstStyle/>
          <a:p>
            <a:r>
              <a:rPr lang="fi-FI" sz="2400" u="sng" dirty="0">
                <a:latin typeface="+mj-lt"/>
                <a:ea typeface="Times New Roman" panose="02020603050405020304" pitchFamily="18" charset="0"/>
                <a:cs typeface="Times New Roman" panose="02020603050405020304" pitchFamily="18" charset="0"/>
              </a:rPr>
              <a:t>Kiireellisen hoidon arvion yhteydessä </a:t>
            </a:r>
            <a:r>
              <a:rPr lang="fi-FI" sz="2400" dirty="0">
                <a:latin typeface="+mj-lt"/>
                <a:ea typeface="Times New Roman" panose="02020603050405020304" pitchFamily="18" charset="0"/>
                <a:cs typeface="Times New Roman" panose="02020603050405020304" pitchFamily="18" charset="0"/>
              </a:rPr>
              <a:t>terveydenhuollon ammattihenkilön </a:t>
            </a:r>
            <a:r>
              <a:rPr lang="fi-FI" sz="2400" u="sng" dirty="0">
                <a:latin typeface="+mj-lt"/>
                <a:ea typeface="Times New Roman" panose="02020603050405020304" pitchFamily="18" charset="0"/>
                <a:cs typeface="Times New Roman" panose="02020603050405020304" pitchFamily="18" charset="0"/>
              </a:rPr>
              <a:t>on arvioitava myös sosiaalihuollon</a:t>
            </a:r>
            <a:r>
              <a:rPr lang="fi-FI" sz="2400" dirty="0">
                <a:latin typeface="+mj-lt"/>
                <a:ea typeface="Times New Roman" panose="02020603050405020304" pitchFamily="18" charset="0"/>
                <a:cs typeface="Times New Roman" panose="02020603050405020304" pitchFamily="18" charset="0"/>
              </a:rPr>
              <a:t> tarve</a:t>
            </a:r>
          </a:p>
          <a:p>
            <a:pPr marL="342900" indent="-342900">
              <a:buFontTx/>
              <a:buChar char="-"/>
            </a:pPr>
            <a:r>
              <a:rPr lang="fi-FI" sz="2400" dirty="0">
                <a:latin typeface="+mj-lt"/>
                <a:ea typeface="Times New Roman" panose="02020603050405020304" pitchFamily="18" charset="0"/>
                <a:cs typeface="Times New Roman" panose="02020603050405020304" pitchFamily="18" charset="0"/>
              </a:rPr>
              <a:t>Jos terveydenhuollon ammattihenkilö on tehtävässään saanut tietää henkilöstä, jonka sosiaalihuollon tarve on ilmeinen, hänet on </a:t>
            </a:r>
            <a:r>
              <a:rPr lang="fi-FI" sz="2400" u="sng" dirty="0">
                <a:latin typeface="+mj-lt"/>
                <a:ea typeface="Times New Roman" panose="02020603050405020304" pitchFamily="18" charset="0"/>
                <a:cs typeface="Times New Roman" panose="02020603050405020304" pitchFamily="18" charset="0"/>
              </a:rPr>
              <a:t>ohjattava</a:t>
            </a:r>
            <a:r>
              <a:rPr lang="fi-FI" sz="2400" dirty="0">
                <a:latin typeface="+mj-lt"/>
                <a:ea typeface="Times New Roman" panose="02020603050405020304" pitchFamily="18" charset="0"/>
                <a:cs typeface="Times New Roman" panose="02020603050405020304" pitchFamily="18" charset="0"/>
              </a:rPr>
              <a:t> hakemaan sosiaalipalveluja </a:t>
            </a:r>
          </a:p>
          <a:p>
            <a:pPr marL="342900" indent="-342900">
              <a:buFontTx/>
              <a:buChar char="-"/>
            </a:pPr>
            <a:r>
              <a:rPr lang="fi-FI" sz="2400" dirty="0">
                <a:latin typeface="+mj-lt"/>
                <a:ea typeface="Times New Roman" panose="02020603050405020304" pitchFamily="18" charset="0"/>
                <a:cs typeface="Times New Roman" panose="02020603050405020304" pitchFamily="18" charset="0"/>
              </a:rPr>
              <a:t>tai henkilön antaessa suostumuksensa otettava yhteyttä sosiaalihuoltoon, jotta tuen tarve arvioitaisiin </a:t>
            </a:r>
          </a:p>
          <a:p>
            <a:pPr marL="342900" indent="-342900">
              <a:buFontTx/>
              <a:buChar char="-"/>
            </a:pPr>
            <a:r>
              <a:rPr lang="fi-FI" sz="2400" dirty="0">
                <a:latin typeface="+mj-lt"/>
                <a:ea typeface="Times New Roman" panose="02020603050405020304" pitchFamily="18" charset="0"/>
                <a:cs typeface="Times New Roman" panose="02020603050405020304" pitchFamily="18" charset="0"/>
              </a:rPr>
              <a:t>Jos suostumusta ei voida saada ja henkilö on </a:t>
            </a:r>
            <a:r>
              <a:rPr lang="fi-FI" sz="2400" u="sng" dirty="0">
                <a:latin typeface="+mj-lt"/>
                <a:ea typeface="Times New Roman" panose="02020603050405020304" pitchFamily="18" charset="0"/>
                <a:cs typeface="Times New Roman" panose="02020603050405020304" pitchFamily="18" charset="0"/>
              </a:rPr>
              <a:t>ilmeisen kykenemätön </a:t>
            </a:r>
            <a:r>
              <a:rPr lang="fi-FI" sz="2400" dirty="0">
                <a:latin typeface="+mj-lt"/>
                <a:ea typeface="Times New Roman" panose="02020603050405020304" pitchFamily="18" charset="0"/>
                <a:cs typeface="Times New Roman" panose="02020603050405020304" pitchFamily="18" charset="0"/>
              </a:rPr>
              <a:t>huolehtimaan omasta terveydestä, turvallisuudesta ja huolenpidosta, terveydenhuollon ammattihenkilöiden on tehtävä </a:t>
            </a:r>
            <a:r>
              <a:rPr lang="fi-FI" sz="2400" b="1" dirty="0">
                <a:latin typeface="+mj-lt"/>
                <a:ea typeface="Times New Roman" panose="02020603050405020304" pitchFamily="18" charset="0"/>
                <a:cs typeface="Times New Roman" panose="02020603050405020304" pitchFamily="18" charset="0"/>
              </a:rPr>
              <a:t>ilmoitus sosiaalihuollon tarpeesta </a:t>
            </a:r>
            <a:r>
              <a:rPr lang="fi-FI" sz="2400" dirty="0">
                <a:latin typeface="+mj-lt"/>
                <a:ea typeface="Times New Roman" panose="02020603050405020304" pitchFamily="18" charset="0"/>
                <a:cs typeface="Times New Roman" panose="02020603050405020304" pitchFamily="18" charset="0"/>
              </a:rPr>
              <a:t>salassapitosäännösten estämättä viipymättä</a:t>
            </a:r>
          </a:p>
          <a:p>
            <a:pPr marL="342900" indent="-342900">
              <a:buFontTx/>
              <a:buChar char="-"/>
            </a:pPr>
            <a:r>
              <a:rPr lang="fi-FI" sz="2400" dirty="0">
                <a:latin typeface="+mj-lt"/>
                <a:ea typeface="Times New Roman" panose="02020603050405020304" pitchFamily="18" charset="0"/>
                <a:cs typeface="Times New Roman" panose="02020603050405020304" pitchFamily="18" charset="0"/>
              </a:rPr>
              <a:t>Koskee kaikkia asiakasryhmiä</a:t>
            </a:r>
          </a:p>
          <a:p>
            <a:endParaRPr lang="fi-FI" dirty="0"/>
          </a:p>
        </p:txBody>
      </p:sp>
    </p:spTree>
    <p:extLst>
      <p:ext uri="{BB962C8B-B14F-4D97-AF65-F5344CB8AC3E}">
        <p14:creationId xmlns:p14="http://schemas.microsoft.com/office/powerpoint/2010/main" val="4058236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Kymsote">
  <a:themeElements>
    <a:clrScheme name="Mukautettu 1">
      <a:dk1>
        <a:srgbClr val="244E96"/>
      </a:dk1>
      <a:lt1>
        <a:srgbClr val="FFFFFF"/>
      </a:lt1>
      <a:dk2>
        <a:srgbClr val="44546A"/>
      </a:dk2>
      <a:lt2>
        <a:srgbClr val="FFFFFF"/>
      </a:lt2>
      <a:accent1>
        <a:srgbClr val="244E96"/>
      </a:accent1>
      <a:accent2>
        <a:srgbClr val="E37B5B"/>
      </a:accent2>
      <a:accent3>
        <a:srgbClr val="EFD878"/>
      </a:accent3>
      <a:accent4>
        <a:srgbClr val="95D6D7"/>
      </a:accent4>
      <a:accent5>
        <a:srgbClr val="7B868C"/>
      </a:accent5>
      <a:accent6>
        <a:srgbClr val="1D242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8C00CC30-97BF-4985-B1A9-8CDF0CF42865}" vid="{84456280-AC2F-46FB-BB82-192B67ABC69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pohja" ma:contentTypeID="0x010100FC3CA0CD43744499A22BC88CCD2E8A6C00268D2C917035A04A83665ED75D0B96FC00887B2DB073066245A310B25AC7BCD8E4" ma:contentTypeVersion="0" ma:contentTypeDescription="" ma:contentTypeScope="" ma:versionID="2a86645c617360209c90a73bd0074941">
  <xsd:schema xmlns:xsd="http://www.w3.org/2001/XMLSchema" xmlns:xs="http://www.w3.org/2001/XMLSchema" xmlns:p="http://schemas.microsoft.com/office/2006/metadata/properties" targetNamespace="http://schemas.microsoft.com/office/2006/metadata/properties" ma:root="true" ma:fieldsID="ee011e493bd6b6237c82b58b0553ba1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0bc49ab-67d3-42bf-873f-0c82184e5330" ContentTypeId="0x010100FC3CA0CD43744499A22BC88CCD2E8A6C00268D2C917035A04A83665ED75D0B96FC"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18F41F-D4AC-47AD-8A18-9A71E4583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0E2AEB5-9636-488B-8E28-D0EA06C24689}">
  <ds:schemaRefs>
    <ds:schemaRef ds:uri="Microsoft.SharePoint.Taxonomy.ContentTypeSync"/>
  </ds:schemaRefs>
</ds:datastoreItem>
</file>

<file path=customXml/itemProps3.xml><?xml version="1.0" encoding="utf-8"?>
<ds:datastoreItem xmlns:ds="http://schemas.openxmlformats.org/officeDocument/2006/customXml" ds:itemID="{65D339DA-E92B-447B-8DB0-4CB584AC29CB}">
  <ds:schemaRefs>
    <ds:schemaRef ds:uri="http://schemas.microsoft.com/sharepoint/v3/contenttype/forms"/>
  </ds:schemaRefs>
</ds:datastoreItem>
</file>

<file path=customXml/itemProps4.xml><?xml version="1.0" encoding="utf-8"?>
<ds:datastoreItem xmlns:ds="http://schemas.openxmlformats.org/officeDocument/2006/customXml" ds:itemID="{0CEB2729-172B-4D8A-9B78-833F3F4CD95F}">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682</TotalTime>
  <Words>1510</Words>
  <Application>Microsoft Office PowerPoint</Application>
  <PresentationFormat>Laajakuva</PresentationFormat>
  <Paragraphs>270</Paragraphs>
  <Slides>25</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25</vt:i4>
      </vt:variant>
    </vt:vector>
  </HeadingPairs>
  <TitlesOfParts>
    <vt:vector size="33" baseType="lpstr">
      <vt:lpstr>Arial</vt:lpstr>
      <vt:lpstr>Calibri</vt:lpstr>
      <vt:lpstr>inherit</vt:lpstr>
      <vt:lpstr>IntervalSansProRegular</vt:lpstr>
      <vt:lpstr>IntervalSansProSemiBold</vt:lpstr>
      <vt:lpstr>Times New Roman</vt:lpstr>
      <vt:lpstr>Wingdings</vt:lpstr>
      <vt:lpstr>Kymsote</vt:lpstr>
      <vt:lpstr>Kymenlaakson  sosiaali- ja kriisipäivystys 24/7</vt:lpstr>
      <vt:lpstr>STM Sosiaalihuollon tehtävät osana varautumista ja häiriötilanteiden hallintaa</vt:lpstr>
      <vt:lpstr>Sosiaalihuollon varautumisvelvollisuus</vt:lpstr>
      <vt:lpstr>Kaakkois-Suomen sosiaali- ja kriisipäivystysalueet 2021</vt:lpstr>
      <vt:lpstr>Sosiaalihuoltolaki: 29§ Sosiaalipäivystys </vt:lpstr>
      <vt:lpstr>Sosiaalihuoltolaki 29a§ ja 12§</vt:lpstr>
      <vt:lpstr>KYMSOTE organisaatio/toimialue/resurssit 2021</vt:lpstr>
      <vt:lpstr>Sosiaalipäivystys hätä- ja kriisitilanteissa</vt:lpstr>
      <vt:lpstr>Terveydenhuoltolaki 50a§ (ja sosiaalihuoltolaki 35§)</vt:lpstr>
      <vt:lpstr>Vanhuspalvelulaki 25§</vt:lpstr>
      <vt:lpstr>Lastensuojelulaki 25§: Lastensuojeluilmoitus</vt:lpstr>
      <vt:lpstr> Lastensuojelulaki 10 §: Lapsen huomioon ottaminen aikuisille suunnatuissa palveluissa </vt:lpstr>
      <vt:lpstr>Sosiaalihuoltolain velvoite auttaa myös ulkopaikkakuntalaisia hätätilanteessa </vt:lpstr>
      <vt:lpstr>PowerPoint-esitys</vt:lpstr>
      <vt:lpstr>Yhteydenotot sosiaali- ja kriisipäivystykseen 2020 </vt:lpstr>
      <vt:lpstr>Suuronnettomuudet</vt:lpstr>
      <vt:lpstr>PowerPoint-esitys</vt:lpstr>
      <vt:lpstr>Psykososiaalinen tuki ja palvelut</vt:lpstr>
      <vt:lpstr>Kriisityö Sokrissa </vt:lpstr>
      <vt:lpstr>Millaisissa asioissa voi olla yhteydessä sosiaali- ja kriisipäivystykseen</vt:lpstr>
      <vt:lpstr>Tyypillisiä toimenpiteitä</vt:lpstr>
      <vt:lpstr>Virka-aikaiset palvelut  / mihin myös sokrista ohjaamme asiakkaita </vt:lpstr>
      <vt:lpstr>Linkkejä ja vinkkejä kriisityöhön</vt:lpstr>
      <vt:lpstr>Kysymyksiä ja keskustelua</vt:lpstr>
      <vt:lpstr>Kiitos mielenkiinnosta!</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Kymenlaakson  sosiaali- ja kriisipäivystys</dc:title>
  <dc:creator>Karjalainen Tiina</dc:creator>
  <cp:lastModifiedBy>Horppu Sari</cp:lastModifiedBy>
  <cp:revision>134</cp:revision>
  <cp:lastPrinted>2020-02-09T03:36:50Z</cp:lastPrinted>
  <dcterms:created xsi:type="dcterms:W3CDTF">2019-09-14T06:52:17Z</dcterms:created>
  <dcterms:modified xsi:type="dcterms:W3CDTF">2021-03-24T18:18:56Z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0x010100FC3CA0CD43744499A22BC88CCD2E8A6C00268D2C917035A04A83665ED75D0B96FC00887B2DB073066245A310B25AC7BCD8E4</vt:lpwstr>
  </property>
</Properties>
</file>