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Kriisissä olevan auttaminen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158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Kriisi voi koskettaa laajasti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Voi koskettaa sekä yhteisöä että yksilöä (suuronnettomuus vs. yhden ihmisen kuolema)</a:t>
            </a:r>
          </a:p>
          <a:p>
            <a:r>
              <a:rPr lang="fi-FI" dirty="0" smtClean="0"/>
              <a:t>TUKEA VOI TARVITA; UHRI, LÄHEISET, TAPAHTUMAN AIHEUTTAJA, YHTEISÖ, SILMINNÄKIJÄT, MUUT JÄRKYTTYNEET,  AUTTAJAT</a:t>
            </a:r>
          </a:p>
          <a:p>
            <a:r>
              <a:rPr lang="fi-FI" dirty="0" smtClean="0"/>
              <a:t>ERITYINEN HUOMIO; LAPSET,  NUORET,  VANHUKSET, MUUT JOILLA ON ERITYISTARPEITA</a:t>
            </a:r>
          </a:p>
          <a:p>
            <a:r>
              <a:rPr lang="fi-FI" dirty="0" smtClean="0"/>
              <a:t>IHMINEN REAGOI MYÖS SIIHEN, MITÄ OLISI VOINUT TAPAHTUA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4338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TUEN TARPEESEEN JA SELVIYTYMISEEN VAIKUTTAVAT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AIEMMAT KOKEMUKSET JA NIIDEN KÄSITTELY, NIISTÄ SELVIYTYMINEN</a:t>
            </a:r>
          </a:p>
          <a:p>
            <a:r>
              <a:rPr lang="fi-FI" dirty="0" smtClean="0"/>
              <a:t>ELÄMÄNTILANNE</a:t>
            </a:r>
          </a:p>
          <a:p>
            <a:r>
              <a:rPr lang="fi-FI" dirty="0" smtClean="0"/>
              <a:t>ELÄMÄN ASENNE</a:t>
            </a:r>
          </a:p>
          <a:p>
            <a:r>
              <a:rPr lang="fi-FI" dirty="0" smtClean="0"/>
              <a:t>KULTTUURI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4678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KRIISISSÄ OLEVAN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TARVITAAN AIKAA JA LÄSNÄOLOA</a:t>
            </a:r>
          </a:p>
          <a:p>
            <a:r>
              <a:rPr lang="fi-FI" dirty="0" smtClean="0"/>
              <a:t>TÄRKEINTÄ ON TURVALLISUUDENTUNNE, LUOTTAMUS JA VUOROVAIKUTUS</a:t>
            </a:r>
          </a:p>
          <a:p>
            <a:r>
              <a:rPr lang="fi-FI" dirty="0" smtClean="0"/>
              <a:t>RITUAALIT TUEKSI</a:t>
            </a:r>
          </a:p>
          <a:p>
            <a:r>
              <a:rPr lang="fi-FI" dirty="0" smtClean="0"/>
              <a:t>RUTIINEIHIN PALAAMINEN</a:t>
            </a:r>
          </a:p>
          <a:p>
            <a:r>
              <a:rPr lang="fi-FI" dirty="0" smtClean="0"/>
              <a:t>TOIVON LUOMINEN ( (TIETO AVUN/TUEN SAAMISESTA)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83787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SOKKIVAIHEESSA OLEVAN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FYYSINEN JA PSYYKKINEN HUOLENPITO JA TURVALLISUUS</a:t>
            </a:r>
          </a:p>
          <a:p>
            <a:r>
              <a:rPr lang="fi-FI" dirty="0" smtClean="0"/>
              <a:t>REAKTIOIDEN VASTAANOTTAMINEN JA SÄILÖMINEN</a:t>
            </a:r>
          </a:p>
          <a:p>
            <a:r>
              <a:rPr lang="fi-FI" dirty="0" smtClean="0"/>
              <a:t>PERUSTARPEET, KOSKETUS, LÄSNÄOLEMINEN JA KUUNTELEMINEN, AJAN ANTAMINEN, RAUHALLISUUS</a:t>
            </a:r>
          </a:p>
          <a:p>
            <a:r>
              <a:rPr lang="fi-FI" dirty="0" smtClean="0"/>
              <a:t>YMPÄRISTÖN RAUHOITTAMINEN</a:t>
            </a:r>
          </a:p>
          <a:p>
            <a:r>
              <a:rPr lang="fi-FI" dirty="0" smtClean="0"/>
              <a:t>SOSIAALISEN VERKOSTON AKTIVOIMINEN</a:t>
            </a:r>
          </a:p>
          <a:p>
            <a:r>
              <a:rPr lang="fi-FI" dirty="0" smtClean="0"/>
              <a:t>KÄYTÄNNÖN ASIOIDEN JÄRJESTÄMINEN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75471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VÄLTTÄMÄTTÖMÄN TIEDON ANTAMINEN</a:t>
            </a:r>
          </a:p>
          <a:p>
            <a:r>
              <a:rPr lang="fi-FI" dirty="0" smtClean="0"/>
              <a:t>ASIAT PITÄÄ TOISTAA, MUISTILAPUT, YKSINKERTAINEN PUHE</a:t>
            </a:r>
          </a:p>
          <a:p>
            <a:r>
              <a:rPr lang="fi-FI" dirty="0" smtClean="0"/>
              <a:t>EI VAIKEITA VALINTOJA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7977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REAKTIOVAIHEESSA OLEVAN TUKEMINEN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TUNTEIDEN JA REAKTIOIDEN SALLIMINEN, YMMÄRTÄMINEN JA NORMALISOINTI</a:t>
            </a:r>
          </a:p>
          <a:p>
            <a:r>
              <a:rPr lang="fi-FI" dirty="0" smtClean="0"/>
              <a:t>TUETAAN KÄYMÄÄN LÄPI TAPAHTUNUTTA</a:t>
            </a:r>
          </a:p>
          <a:p>
            <a:r>
              <a:rPr lang="fi-FI" dirty="0" smtClean="0"/>
              <a:t>ARJEN ASIOISSA SELVIYTYMISEN TUKEMINEN</a:t>
            </a:r>
          </a:p>
          <a:p>
            <a:r>
              <a:rPr lang="fi-FI" dirty="0" smtClean="0"/>
              <a:t>HALLINNAN TUNTEEN LISÄÄMINEN</a:t>
            </a:r>
          </a:p>
          <a:p>
            <a:r>
              <a:rPr lang="fi-FI" dirty="0" smtClean="0"/>
              <a:t>SOSIAALISEN VERKOSTON AKTIVOIMINEN</a:t>
            </a:r>
          </a:p>
          <a:p>
            <a:r>
              <a:rPr lang="fi-FI" dirty="0" smtClean="0"/>
              <a:t>TARVITTAESSA AMMATTIAPU; KRIISITYÖNTEKIJÄ, KRIISIRYHMÄ)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6624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PSYKOLOGISEN ENSIAVUN PERIAATTEET/KÄYPÄHOITO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ÄLÄ PAKOTA TAI PAINOSTA IHMISIÄ KERTOMAAN KOKEMUKSIAAN, ELLEIVÄT HE HALUA TAI OLE SIIHEN VALMIITA</a:t>
            </a:r>
          </a:p>
          <a:p>
            <a:r>
              <a:rPr lang="fi-FI" dirty="0" smtClean="0"/>
              <a:t>ÄLÄ ANNA YKSINKERTAISIA JA IHMISTEN PELKOJA MITÄTÖIVIÄ LOHDUTUKSIA</a:t>
            </a:r>
          </a:p>
          <a:p>
            <a:r>
              <a:rPr lang="fi-FI" dirty="0" smtClean="0"/>
              <a:t>ÄLÄ KERRO IHMISILLE, MITÄ HEIDÄN TULISI SINUN MIELESTÄSI TUNTEA TAI TEHDÄ</a:t>
            </a:r>
          </a:p>
          <a:p>
            <a:r>
              <a:rPr lang="fi-FI" dirty="0" smtClean="0"/>
              <a:t>ÄLÄ LUPAA MITÄÄN SELLAISTA, MITÄ ET VOI PITÄÄ/MIKÄ EI EHKÄ TOTEUDU</a:t>
            </a:r>
          </a:p>
          <a:p>
            <a:r>
              <a:rPr lang="fi-FI" smtClean="0"/>
              <a:t>ÄLÄ ARVOSTELE OLEMASSAOLEVIA TUKIJÄRJESTELYJÄ IHMISILLE, JOTKA TARVITSEVAT NIITÄ PALVELUJA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840596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TM10001114[[fn=Galleria]]</Template>
  <TotalTime>25</TotalTime>
  <Words>244</Words>
  <Application>Microsoft Office PowerPoint</Application>
  <PresentationFormat>Laajakuva</PresentationFormat>
  <Paragraphs>40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Gallery</vt:lpstr>
      <vt:lpstr>Kriisissä olevan auttaminen</vt:lpstr>
      <vt:lpstr>Kriisi voi koskettaa laajasti</vt:lpstr>
      <vt:lpstr>TUEN TARPEESEEN JA SELVIYTYMISEEN VAIKUTTAVAT</vt:lpstr>
      <vt:lpstr>KRIISISSÄ OLEVAN TUKEMINEN</vt:lpstr>
      <vt:lpstr>SOKKIVAIHEESSA OLEVAN TUKEMINEN</vt:lpstr>
      <vt:lpstr>PowerPoint-esitys</vt:lpstr>
      <vt:lpstr>REAKTIOVAIHEESSA OLEVAN TUKEMINEN</vt:lpstr>
      <vt:lpstr>PSYKOLOGISEN ENSIAVUN PERIAATTEET/KÄYPÄHOITO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Kriisissä olevan auttaminen</dc:title>
  <dc:creator>Horppu Sari</dc:creator>
  <cp:lastModifiedBy>Horppu Sari</cp:lastModifiedBy>
  <cp:revision>3</cp:revision>
  <dcterms:created xsi:type="dcterms:W3CDTF">2020-09-08T18:33:36Z</dcterms:created>
  <dcterms:modified xsi:type="dcterms:W3CDTF">2020-09-08T18:58:52Z</dcterms:modified>
</cp:coreProperties>
</file>