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DB994-5791-45F3-8168-E870ADDA1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MIELENTERVEYDEN HÄIRIÖIDEN LUOKITTELU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7901C4-2E8C-4943-90DC-4F3E9F6C1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338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155B9-FA4C-4A35-BA6D-E5A218E3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icd-10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BF60A-A8C3-472F-B804-0DD6A3B058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MIELENTERVEYDEN HÄIRIÖT OVAT HYVIN EPÄYHTENÄINEN SAIRAUSRYHMÄ</a:t>
            </a:r>
          </a:p>
          <a:p>
            <a:r>
              <a:rPr lang="fi-FI" dirty="0"/>
              <a:t>RAJA TERVEYDEN JA SAIRAUDEN VÄLILLÄ ON VETEEN PIIRRETTY VIIVA</a:t>
            </a:r>
          </a:p>
          <a:p>
            <a:r>
              <a:rPr lang="fi-FI" dirty="0"/>
              <a:t>USEIMMAT PSYKIATRISET DIAGNOOSIT OVAT OIREYHTYMIÄ, JOISSA OIREITA TIETTY MÄÄRÄ TIETYN AJAN, TOETTY KULKU JA ENNUSTE</a:t>
            </a:r>
          </a:p>
          <a:p>
            <a:r>
              <a:rPr lang="fi-FI" dirty="0"/>
              <a:t>DIAGNOSTIIKAN TARKOITUS EI OLE LEIMATA TAI LUOKITELLA IHMISTÄ, VAAN HYÖDYNTÄÄ TIETOA POTILAAN HOITAMISEKSI</a:t>
            </a:r>
          </a:p>
        </p:txBody>
      </p:sp>
    </p:spTree>
    <p:extLst>
      <p:ext uri="{BB962C8B-B14F-4D97-AF65-F5344CB8AC3E}">
        <p14:creationId xmlns:p14="http://schemas.microsoft.com/office/powerpoint/2010/main" val="11702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453607-BE7C-46EA-9B90-6C6FFC08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59BE7E-E060-4941-8AE3-9E0DFCBE5F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SUOMESSA ON KÄYTÖSSÄ WHO:N ICD- LUOKITUS (INTERNATIONAL CLASSIFICATION OF DISEASES JA ICD-10, JOKA ON PSYYKKISTEN HÄIRIÖIDEN TARKEMPI LUOKITUS (OTETTIIN KÄYTTÖÖN 1996)</a:t>
            </a:r>
          </a:p>
          <a:p>
            <a:r>
              <a:rPr lang="fi-FI" dirty="0"/>
              <a:t>DSM IV ON AMERIKKALAINEN LUOKITUS</a:t>
            </a:r>
          </a:p>
        </p:txBody>
      </p:sp>
    </p:spTree>
    <p:extLst>
      <p:ext uri="{BB962C8B-B14F-4D97-AF65-F5344CB8AC3E}">
        <p14:creationId xmlns:p14="http://schemas.microsoft.com/office/powerpoint/2010/main" val="123811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95705-0A64-48C7-8A6F-62058F8D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A6CD1A-FFDD-42D1-8DA4-F8539BEFF7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ELIMELLISET AIVO-OIREYHTYMÄT</a:t>
            </a:r>
          </a:p>
          <a:p>
            <a:r>
              <a:rPr lang="fi-FI" dirty="0"/>
              <a:t>LÄÄKKEIDEN JA PÄIHTEIDEN AIHEUTTAMAT ELIMELLISET AIVO-OIREYHTYMÄT JA KÄYTTÄYTYMISEN HÄIRIÖT</a:t>
            </a:r>
          </a:p>
          <a:p>
            <a:r>
              <a:rPr lang="fi-FI" dirty="0"/>
              <a:t>SKITSOFRENIA, SKITSOTYYPPINEN HÄIRIÖ JA HARHALUULOISUUSHÄIRIÖT SEKÄ PSYKOOTTISET  TILAT</a:t>
            </a:r>
          </a:p>
          <a:p>
            <a:r>
              <a:rPr lang="fi-FI" dirty="0"/>
              <a:t>MIELIALAHÄIRIÖT</a:t>
            </a:r>
          </a:p>
          <a:p>
            <a:r>
              <a:rPr lang="fi-FI" dirty="0"/>
              <a:t>NEUROOTTISET, STRESSIIN LIITTYVÄT SOMATOFORMISET HÄIRIÖT</a:t>
            </a:r>
          </a:p>
        </p:txBody>
      </p:sp>
    </p:spTree>
    <p:extLst>
      <p:ext uri="{BB962C8B-B14F-4D97-AF65-F5344CB8AC3E}">
        <p14:creationId xmlns:p14="http://schemas.microsoft.com/office/powerpoint/2010/main" val="59057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D7BC2-FE67-44BB-B9BA-F8C2C487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ACBA0B-02CC-4986-B8FF-15BCD1BAE8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FYSIOLOGISIIN HÄIRIÖIHIN JA RUUMIILLISIIN TEKIJÖIHIN LIITTYVÄT KÄYTTÄYTYMISOIREYHTYMÄT</a:t>
            </a:r>
          </a:p>
          <a:p>
            <a:r>
              <a:rPr lang="fi-FI" dirty="0"/>
              <a:t>AIKUISIÄN PERSOONALLISUUS- JA KÄYTÖSHÄIRIÖT</a:t>
            </a:r>
          </a:p>
          <a:p>
            <a:r>
              <a:rPr lang="fi-FI" dirty="0"/>
              <a:t>ÄLYLLINEN KEHITYSVAMMAISUUS</a:t>
            </a:r>
          </a:p>
          <a:p>
            <a:r>
              <a:rPr lang="fi-FI" dirty="0"/>
              <a:t>PSYYKKISEN KEHITYKSEN HÄIRIÖT</a:t>
            </a:r>
          </a:p>
          <a:p>
            <a:r>
              <a:rPr lang="fi-FI" dirty="0"/>
              <a:t>TAVALLISET LAPSUUS- TAI NUORUUSIÄSSÄ ALKAVAT KÄYTÖS- JA KEHITYSHÄIRIÖT</a:t>
            </a:r>
          </a:p>
          <a:p>
            <a:r>
              <a:rPr lang="fi-FI" dirty="0"/>
              <a:t>MÄÄRITTELEMÄTÖN MIELENTERVEYDENHÄIRIÖ</a:t>
            </a:r>
          </a:p>
        </p:txBody>
      </p:sp>
    </p:spTree>
    <p:extLst>
      <p:ext uri="{BB962C8B-B14F-4D97-AF65-F5344CB8AC3E}">
        <p14:creationId xmlns:p14="http://schemas.microsoft.com/office/powerpoint/2010/main" val="2080801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19</TotalTime>
  <Words>135</Words>
  <Application>Microsoft Office PowerPoint</Application>
  <PresentationFormat>Laajakuva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Impact</vt:lpstr>
      <vt:lpstr>Päätapahtuma</vt:lpstr>
      <vt:lpstr>MIELENTERVEYDEN HÄIRIÖIDEN LUOKITTELU</vt:lpstr>
      <vt:lpstr>icd-10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HÄIRIÖIDEN LUOKITTELU</dc:title>
  <dc:creator>Sari Horppu</dc:creator>
  <cp:lastModifiedBy>sarih</cp:lastModifiedBy>
  <cp:revision>4</cp:revision>
  <dcterms:created xsi:type="dcterms:W3CDTF">2019-08-05T17:16:42Z</dcterms:created>
  <dcterms:modified xsi:type="dcterms:W3CDTF">2020-02-09T17:27:28Z</dcterms:modified>
</cp:coreProperties>
</file>