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06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03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888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45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3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66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3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3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684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31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345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8EB17-9709-4A81-8DCC-F44ED6636A83}" type="datetimeFigureOut">
              <a:rPr lang="fi-FI" smtClean="0"/>
              <a:t>27.9.2017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A19CF-7070-41FA-B0E0-05E08FF39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74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IKÄÄNTYMISEN FYYSISET MUUTOKSET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76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Näkemisen ikämuutokset (lähinäkö), silmien kuivuminen</a:t>
            </a:r>
          </a:p>
          <a:p>
            <a:r>
              <a:rPr lang="fi-FI" dirty="0" smtClean="0"/>
              <a:t>Kuulo ( simpukan värekarvat ovat alkaneet tuhoutua</a:t>
            </a:r>
          </a:p>
          <a:p>
            <a:r>
              <a:rPr lang="fi-FI" dirty="0" smtClean="0"/>
              <a:t>Elimistö sopeutuu heikommin lämpötilojen vaihteluihin</a:t>
            </a:r>
          </a:p>
          <a:p>
            <a:r>
              <a:rPr lang="fi-FI" dirty="0" smtClean="0"/>
              <a:t>Hikoilu vähenee</a:t>
            </a:r>
          </a:p>
          <a:p>
            <a:r>
              <a:rPr lang="fi-FI" dirty="0" smtClean="0"/>
              <a:t>Haavat paranevat hitaammin, iho ohenee ja haurastuu</a:t>
            </a:r>
          </a:p>
          <a:p>
            <a:r>
              <a:rPr lang="fi-FI" dirty="0" smtClean="0"/>
              <a:t>Luusto haurastuu</a:t>
            </a:r>
          </a:p>
          <a:p>
            <a:r>
              <a:rPr lang="fi-FI" dirty="0" smtClean="0"/>
              <a:t>Katkonainen uni</a:t>
            </a:r>
          </a:p>
          <a:p>
            <a:r>
              <a:rPr lang="fi-FI" dirty="0" smtClean="0"/>
              <a:t>Vesipitoisuus laskee, rasvakudosta kertyy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065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Lihassäikeiden kato, lihasmassa pienenee</a:t>
            </a:r>
          </a:p>
          <a:p>
            <a:r>
              <a:rPr lang="fi-FI" dirty="0" smtClean="0"/>
              <a:t>Aivot: paino laskee 10%, kammiot laajenevat, aivovaot laajenevat, hermosolujen määrä vähenee</a:t>
            </a:r>
          </a:p>
          <a:p>
            <a:r>
              <a:rPr lang="fi-FI" dirty="0" smtClean="0"/>
              <a:t>Verenpaine hieman kohoaa</a:t>
            </a:r>
          </a:p>
          <a:p>
            <a:r>
              <a:rPr lang="fi-FI" dirty="0" smtClean="0"/>
              <a:t>Verisuonten seinämät paksuuntuvat</a:t>
            </a:r>
          </a:p>
          <a:p>
            <a:r>
              <a:rPr lang="fi-FI" dirty="0" smtClean="0"/>
              <a:t>Nälän ja janon tunne heikkenevät</a:t>
            </a:r>
          </a:p>
          <a:p>
            <a:r>
              <a:rPr lang="fi-FI" dirty="0" smtClean="0"/>
              <a:t>Vaihdevuodet; estrogeenin tuotanto naisella vähenee ja loppuu, </a:t>
            </a:r>
            <a:r>
              <a:rPr lang="fi-FI" smtClean="0"/>
              <a:t>miehellä testosteroni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4869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IKÄÄNTYMISEN FYYSISET MUUTOKSET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IKÄÄNTYMISEN FYYSISET MUUTOKSET</dc:title>
  <dc:creator>sari horppu</dc:creator>
  <cp:lastModifiedBy>sari horppu</cp:lastModifiedBy>
  <cp:revision>3</cp:revision>
  <dcterms:created xsi:type="dcterms:W3CDTF">2017-09-27T17:19:53Z</dcterms:created>
  <dcterms:modified xsi:type="dcterms:W3CDTF">2017-09-27T17:32:43Z</dcterms:modified>
</cp:coreProperties>
</file>