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7" d="100"/>
          <a:sy n="67" d="100"/>
        </p:scale>
        <p:origin x="31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uvateksti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amakuva ja kuv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fi-FI"/>
              <a:t>Lisää kuva napsauttamalla kuvaketta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tsikko ja kuv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inaus ja kuv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imikort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arak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uvan sarak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fi-FI"/>
              <a:t>Lisää kuva napsauttamalla kuvaketta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fi-FI"/>
              <a:t>Lisää kuva napsauttamalla kuvaketta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fi-FI"/>
              <a:t>Lisää kuva napsauttamalla kuvaketta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89813DC-4C97-44BC-8884-D1A64902C8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/>
              <a:t>Lasten taiteellinen toimijuus</a:t>
            </a:r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A2A2F852-79C3-4524-911D-B14398E6758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i-FI" dirty="0"/>
              <a:t>						</a:t>
            </a:r>
          </a:p>
          <a:p>
            <a:endParaRPr lang="fi-FI" dirty="0"/>
          </a:p>
          <a:p>
            <a:r>
              <a:rPr lang="fi-FI" dirty="0"/>
              <a:t>						Ilmaisun ohjaaminen / JP</a:t>
            </a:r>
          </a:p>
        </p:txBody>
      </p:sp>
    </p:spTree>
    <p:extLst>
      <p:ext uri="{BB962C8B-B14F-4D97-AF65-F5344CB8AC3E}">
        <p14:creationId xmlns:p14="http://schemas.microsoft.com/office/powerpoint/2010/main" val="4272330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iruutu 2">
            <a:extLst>
              <a:ext uri="{FF2B5EF4-FFF2-40B4-BE49-F238E27FC236}">
                <a16:creationId xmlns:a16="http://schemas.microsoft.com/office/drawing/2014/main" id="{57CFDB5B-223D-4A0A-A5E0-15A953A60FEB}"/>
              </a:ext>
            </a:extLst>
          </p:cNvPr>
          <p:cNvSpPr txBox="1"/>
          <p:nvPr/>
        </p:nvSpPr>
        <p:spPr>
          <a:xfrm>
            <a:off x="858982" y="540328"/>
            <a:ext cx="10515599" cy="6783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i-FI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Tarja Pääjoki tarkoittaa lasten taiteellisella toimijuudella sellaista aktiivista toimintaa, jossa on mukana taiteellisia laatuja, vaikka sitä ei varsinaisesti nimitettäisi taiteeksi. </a:t>
            </a:r>
            <a:endParaRPr lang="fi-FI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fi-FI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i-FI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Hän </a:t>
            </a:r>
            <a:r>
              <a:rPr lang="fi-FI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käsittelee lasten taiteellista toimijuutta eri ulottuvuuksina. Ne eivät sulje pois toisiaan ja voivat olla läsnä myös samanaikaisesti.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fi-FI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i-FI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Lasten taiteellinen toimijuus on lapselle ennen kaikkea tuttu tapa tutkia maailmaa ja ilmaista itseään. Se on osa lapsilähtöistä toimintaa ja kunnioittaa lapsen tapaa olla maailmassa. </a:t>
            </a:r>
            <a:endParaRPr lang="fi-FI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fi-FI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fi-FI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fi-FI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8629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iruutu 2">
            <a:extLst>
              <a:ext uri="{FF2B5EF4-FFF2-40B4-BE49-F238E27FC236}">
                <a16:creationId xmlns:a16="http://schemas.microsoft.com/office/drawing/2014/main" id="{80E709A1-70B2-4442-BFB2-BC42969A09A5}"/>
              </a:ext>
            </a:extLst>
          </p:cNvPr>
          <p:cNvSpPr txBox="1"/>
          <p:nvPr/>
        </p:nvSpPr>
        <p:spPr>
          <a:xfrm>
            <a:off x="1427018" y="1343892"/>
            <a:ext cx="9434946" cy="39652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i-FI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Varhaiskasvatuksen näkökulmasta on tärkeää, ettei taidekasvatuksellisia tavoitteita määritellä ensisijaisesti aikuisen näkökulmasta ja että taiteellinen elementti on läpäisevä kaikessa toiminnassa.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fi-FI" sz="28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i-FI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Kasvatuksessa on mahdollista tukea lasten toimijuutta taiteellisilla ja esteettisillä osa-alueilla. Aikuinen luo puitteet taiteelliselle toimijuudelle. </a:t>
            </a:r>
            <a:endParaRPr lang="fi-FI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74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9EB19A0D-88ED-4EC7-B012-FDA45662F2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039C885C-7507-48BC-8DA5-9B9A8A3B2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3" name="Rectangle 5">
              <a:extLst>
                <a:ext uri="{FF2B5EF4-FFF2-40B4-BE49-F238E27FC236}">
                  <a16:creationId xmlns:a16="http://schemas.microsoft.com/office/drawing/2014/main" id="{80315E80-D09C-4AAC-A1AA-6416ADD0A7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464D5536-A035-4505-AF73-4F7CAE4882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81218E36-F40D-459F-A201-0A62E0FA57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Rectangle 8">
              <a:extLst>
                <a:ext uri="{FF2B5EF4-FFF2-40B4-BE49-F238E27FC236}">
                  <a16:creationId xmlns:a16="http://schemas.microsoft.com/office/drawing/2014/main" id="{5B53825A-3A84-4E26-A19D-A61548B6A5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AD90489C-7868-4D44-828E-5BD078E107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98ED0810-C456-43E0-A430-4BF3E84BB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E5A0D863-274E-498B-A757-EE462B7CF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B7819E45-002E-4BE7-9D91-AF82D3776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8B2A702D-53E8-4674-87E0-CA1F7E5627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451CEEF2-55A9-4CDF-BB69-2D07031F0D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DCEC5350-68CD-460C-999B-A6055EA506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26945734-B592-423F-BCF3-8ED9227467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D6FF6791-D332-4D35-90E0-42011DF40C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B1ED9C0C-0AD0-4F60-BB85-02B00AFE76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E202B26B-3FB3-4127-9295-F6E24A75ED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A9B0C70B-3686-4190-8592-736E11AB4D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3DCD01FB-20E8-42C3-AFE9-DFD3F426A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E18D3AEB-E104-4243-893A-880F9A3C4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25B79020-576E-46E2-BDDD-3D93C9DD53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4">
              <a:extLst>
                <a:ext uri="{FF2B5EF4-FFF2-40B4-BE49-F238E27FC236}">
                  <a16:creationId xmlns:a16="http://schemas.microsoft.com/office/drawing/2014/main" id="{F9BE123C-99CB-4F9F-B6AD-D78B410111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5">
              <a:extLst>
                <a:ext uri="{FF2B5EF4-FFF2-40B4-BE49-F238E27FC236}">
                  <a16:creationId xmlns:a16="http://schemas.microsoft.com/office/drawing/2014/main" id="{2652409A-0FBC-471C-8070-735AA2D18C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6">
              <a:extLst>
                <a:ext uri="{FF2B5EF4-FFF2-40B4-BE49-F238E27FC236}">
                  <a16:creationId xmlns:a16="http://schemas.microsoft.com/office/drawing/2014/main" id="{A7B0AC30-BECB-435E-B184-5893DAF4CF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209F3AA3-0D92-49EA-8E9E-E85193591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96C003E9-8BC2-48CC-ABF7-540233FDB0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13BDD8BA-D378-486C-AAC9-F4BC3E8560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04C38930-9B92-429B-915A-D0198D6AC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32660743-42C8-4FFB-A77B-66678E1E1B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Freeform 32">
              <a:extLst>
                <a:ext uri="{FF2B5EF4-FFF2-40B4-BE49-F238E27FC236}">
                  <a16:creationId xmlns:a16="http://schemas.microsoft.com/office/drawing/2014/main" id="{6B242301-66B7-4876-B23A-1B97410A55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1" name="Rectangle 33">
              <a:extLst>
                <a:ext uri="{FF2B5EF4-FFF2-40B4-BE49-F238E27FC236}">
                  <a16:creationId xmlns:a16="http://schemas.microsoft.com/office/drawing/2014/main" id="{B05C5127-C481-4571-9E17-90305CA0A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2" name="Freeform 34">
              <a:extLst>
                <a:ext uri="{FF2B5EF4-FFF2-40B4-BE49-F238E27FC236}">
                  <a16:creationId xmlns:a16="http://schemas.microsoft.com/office/drawing/2014/main" id="{BC0F1F06-EBE2-4919-A902-A503E384D2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id="{2B2E1C8D-A953-4AED-8346-C34CFE3BE3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id="{8F150D6E-EB09-41AD-93BE-BF543BE36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id="{AE3633FE-8FF6-4FC3-8422-483E7FAEDE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id="{D233BC09-3785-4EA9-A80F-699EABFCD8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id="{DEFAAC70-9A33-41C4-9960-80B056E47F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0">
              <a:extLst>
                <a:ext uri="{FF2B5EF4-FFF2-40B4-BE49-F238E27FC236}">
                  <a16:creationId xmlns:a16="http://schemas.microsoft.com/office/drawing/2014/main" id="{FE1B6380-FA49-4E35-B2EB-BC1D322A0A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1">
              <a:extLst>
                <a:ext uri="{FF2B5EF4-FFF2-40B4-BE49-F238E27FC236}">
                  <a16:creationId xmlns:a16="http://schemas.microsoft.com/office/drawing/2014/main" id="{F578AFE9-69B9-4FE3-A349-4640D49A58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2">
              <a:extLst>
                <a:ext uri="{FF2B5EF4-FFF2-40B4-BE49-F238E27FC236}">
                  <a16:creationId xmlns:a16="http://schemas.microsoft.com/office/drawing/2014/main" id="{49C01CF4-73AC-40B8-8AA5-60072CBB34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3">
              <a:extLst>
                <a:ext uri="{FF2B5EF4-FFF2-40B4-BE49-F238E27FC236}">
                  <a16:creationId xmlns:a16="http://schemas.microsoft.com/office/drawing/2014/main" id="{B4DA1C3D-282A-4010-9263-E2F62D7954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Freeform 44">
              <a:extLst>
                <a:ext uri="{FF2B5EF4-FFF2-40B4-BE49-F238E27FC236}">
                  <a16:creationId xmlns:a16="http://schemas.microsoft.com/office/drawing/2014/main" id="{52475A43-7A28-4A0F-BA58-C070BB882B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3" name="Rectangle 45">
              <a:extLst>
                <a:ext uri="{FF2B5EF4-FFF2-40B4-BE49-F238E27FC236}">
                  <a16:creationId xmlns:a16="http://schemas.microsoft.com/office/drawing/2014/main" id="{0C7241CC-AC61-4580-A46E-C217B329EB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4" name="Freeform 46">
              <a:extLst>
                <a:ext uri="{FF2B5EF4-FFF2-40B4-BE49-F238E27FC236}">
                  <a16:creationId xmlns:a16="http://schemas.microsoft.com/office/drawing/2014/main" id="{584FF8AA-E75D-483B-A344-7022541CF8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7">
              <a:extLst>
                <a:ext uri="{FF2B5EF4-FFF2-40B4-BE49-F238E27FC236}">
                  <a16:creationId xmlns:a16="http://schemas.microsoft.com/office/drawing/2014/main" id="{AFF0ABD2-8247-432E-9F13-CCB7D0E620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8">
              <a:extLst>
                <a:ext uri="{FF2B5EF4-FFF2-40B4-BE49-F238E27FC236}">
                  <a16:creationId xmlns:a16="http://schemas.microsoft.com/office/drawing/2014/main" id="{8779D639-A8BE-46A3-BF82-B0498C363B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49">
              <a:extLst>
                <a:ext uri="{FF2B5EF4-FFF2-40B4-BE49-F238E27FC236}">
                  <a16:creationId xmlns:a16="http://schemas.microsoft.com/office/drawing/2014/main" id="{62C75AD3-B601-4AB8-A449-C0375B263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0">
              <a:extLst>
                <a:ext uri="{FF2B5EF4-FFF2-40B4-BE49-F238E27FC236}">
                  <a16:creationId xmlns:a16="http://schemas.microsoft.com/office/drawing/2014/main" id="{7CEBAD4A-BB32-451F-B1E1-48D6F52EBD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1">
              <a:extLst>
                <a:ext uri="{FF2B5EF4-FFF2-40B4-BE49-F238E27FC236}">
                  <a16:creationId xmlns:a16="http://schemas.microsoft.com/office/drawing/2014/main" id="{9EA19F7F-29F8-4DF4-AB9B-C4D507FA7C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2">
              <a:extLst>
                <a:ext uri="{FF2B5EF4-FFF2-40B4-BE49-F238E27FC236}">
                  <a16:creationId xmlns:a16="http://schemas.microsoft.com/office/drawing/2014/main" id="{9A6E14CB-BA29-40ED-B9E1-9AF554AFDE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3">
              <a:extLst>
                <a:ext uri="{FF2B5EF4-FFF2-40B4-BE49-F238E27FC236}">
                  <a16:creationId xmlns:a16="http://schemas.microsoft.com/office/drawing/2014/main" id="{384A67CA-9AF3-4473-9BC7-2C48C43261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4">
              <a:extLst>
                <a:ext uri="{FF2B5EF4-FFF2-40B4-BE49-F238E27FC236}">
                  <a16:creationId xmlns:a16="http://schemas.microsoft.com/office/drawing/2014/main" id="{9DE1AF00-9D03-4DFB-B862-C86659628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5">
              <a:extLst>
                <a:ext uri="{FF2B5EF4-FFF2-40B4-BE49-F238E27FC236}">
                  <a16:creationId xmlns:a16="http://schemas.microsoft.com/office/drawing/2014/main" id="{03D15E32-C507-4B36-B9AB-BD0A1AEBDE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6">
              <a:extLst>
                <a:ext uri="{FF2B5EF4-FFF2-40B4-BE49-F238E27FC236}">
                  <a16:creationId xmlns:a16="http://schemas.microsoft.com/office/drawing/2014/main" id="{978B3024-1C05-4858-A919-0ABF75EF71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7">
              <a:extLst>
                <a:ext uri="{FF2B5EF4-FFF2-40B4-BE49-F238E27FC236}">
                  <a16:creationId xmlns:a16="http://schemas.microsoft.com/office/drawing/2014/main" id="{04B0C1D6-8B63-4D35-83C5-5D4331190A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6" name="Freeform 58">
              <a:extLst>
                <a:ext uri="{FF2B5EF4-FFF2-40B4-BE49-F238E27FC236}">
                  <a16:creationId xmlns:a16="http://schemas.microsoft.com/office/drawing/2014/main" id="{C0409678-BF82-43B2-8F95-46A5A0E186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3" name="Tekstiruutu 2">
            <a:extLst>
              <a:ext uri="{FF2B5EF4-FFF2-40B4-BE49-F238E27FC236}">
                <a16:creationId xmlns:a16="http://schemas.microsoft.com/office/drawing/2014/main" id="{DFFDC6E6-58AF-485A-A087-AA2C00CDD964}"/>
              </a:ext>
            </a:extLst>
          </p:cNvPr>
          <p:cNvSpPr txBox="1"/>
          <p:nvPr/>
        </p:nvSpPr>
        <p:spPr>
          <a:xfrm>
            <a:off x="1617233" y="4539573"/>
            <a:ext cx="8957534" cy="11828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sz="4800" cap="all">
                <a:effectLst/>
                <a:latin typeface="+mj-lt"/>
                <a:ea typeface="+mj-ea"/>
                <a:cs typeface="+mj-cs"/>
              </a:rPr>
              <a:t>Aistiva tutkija</a:t>
            </a:r>
          </a:p>
        </p:txBody>
      </p:sp>
      <p:sp>
        <p:nvSpPr>
          <p:cNvPr id="68" name="Round Diagonal Corner Rectangle 6">
            <a:extLst>
              <a:ext uri="{FF2B5EF4-FFF2-40B4-BE49-F238E27FC236}">
                <a16:creationId xmlns:a16="http://schemas.microsoft.com/office/drawing/2014/main" id="{9CE97880-B96A-4BF9-BFFB-34DAA44F8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974" y="639965"/>
            <a:ext cx="10879991" cy="3598548"/>
          </a:xfrm>
          <a:prstGeom prst="round2DiagRect">
            <a:avLst>
              <a:gd name="adj1" fmla="val 9529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Kuva 4" descr="Kuva, joka sisältää kohteen henkilö, vauva, sisä, lapsi&#10;&#10;Kuvaus luotu automaattisesti">
            <a:extLst>
              <a:ext uri="{FF2B5EF4-FFF2-40B4-BE49-F238E27FC236}">
                <a16:creationId xmlns:a16="http://schemas.microsoft.com/office/drawing/2014/main" id="{A1549184-3867-4766-8AC8-0A10E6847F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5708" y="951493"/>
            <a:ext cx="3967324" cy="2975493"/>
          </a:xfrm>
          <a:prstGeom prst="rect">
            <a:avLst/>
          </a:prstGeom>
        </p:spPr>
      </p:pic>
      <p:pic>
        <p:nvPicPr>
          <p:cNvPr id="4" name="Kuva 3" descr="Kuva, joka sisältää kohteen pöytä, henkilö, sisä&#10;&#10;Kuvaus luotu automaattisesti">
            <a:extLst>
              <a:ext uri="{FF2B5EF4-FFF2-40B4-BE49-F238E27FC236}">
                <a16:creationId xmlns:a16="http://schemas.microsoft.com/office/drawing/2014/main" id="{717704DC-0D2D-4773-A76B-4EDDF63EF1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5734" y="951493"/>
            <a:ext cx="4457667" cy="2975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689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9EB19A0D-88ED-4EC7-B012-FDA45662F2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039C885C-7507-48BC-8DA5-9B9A8A3B2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3" name="Rectangle 5">
              <a:extLst>
                <a:ext uri="{FF2B5EF4-FFF2-40B4-BE49-F238E27FC236}">
                  <a16:creationId xmlns:a16="http://schemas.microsoft.com/office/drawing/2014/main" id="{80315E80-D09C-4AAC-A1AA-6416ADD0A7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464D5536-A035-4505-AF73-4F7CAE4882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81218E36-F40D-459F-A201-0A62E0FA57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Rectangle 8">
              <a:extLst>
                <a:ext uri="{FF2B5EF4-FFF2-40B4-BE49-F238E27FC236}">
                  <a16:creationId xmlns:a16="http://schemas.microsoft.com/office/drawing/2014/main" id="{5B53825A-3A84-4E26-A19D-A61548B6A5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AD90489C-7868-4D44-828E-5BD078E107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98ED0810-C456-43E0-A430-4BF3E84BB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E5A0D863-274E-498B-A757-EE462B7CF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B7819E45-002E-4BE7-9D91-AF82D3776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8B2A702D-53E8-4674-87E0-CA1F7E5627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451CEEF2-55A9-4CDF-BB69-2D07031F0D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DCEC5350-68CD-460C-999B-A6055EA506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26945734-B592-423F-BCF3-8ED9227467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D6FF6791-D332-4D35-90E0-42011DF40C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B1ED9C0C-0AD0-4F60-BB85-02B00AFE76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E202B26B-3FB3-4127-9295-F6E24A75ED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A9B0C70B-3686-4190-8592-736E11AB4D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3DCD01FB-20E8-42C3-AFE9-DFD3F426A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E18D3AEB-E104-4243-893A-880F9A3C4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25B79020-576E-46E2-BDDD-3D93C9DD53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4">
              <a:extLst>
                <a:ext uri="{FF2B5EF4-FFF2-40B4-BE49-F238E27FC236}">
                  <a16:creationId xmlns:a16="http://schemas.microsoft.com/office/drawing/2014/main" id="{F9BE123C-99CB-4F9F-B6AD-D78B410111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5">
              <a:extLst>
                <a:ext uri="{FF2B5EF4-FFF2-40B4-BE49-F238E27FC236}">
                  <a16:creationId xmlns:a16="http://schemas.microsoft.com/office/drawing/2014/main" id="{2652409A-0FBC-471C-8070-735AA2D18C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6">
              <a:extLst>
                <a:ext uri="{FF2B5EF4-FFF2-40B4-BE49-F238E27FC236}">
                  <a16:creationId xmlns:a16="http://schemas.microsoft.com/office/drawing/2014/main" id="{A7B0AC30-BECB-435E-B184-5893DAF4CF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209F3AA3-0D92-49EA-8E9E-E85193591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96C003E9-8BC2-48CC-ABF7-540233FDB0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13BDD8BA-D378-486C-AAC9-F4BC3E8560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04C38930-9B92-429B-915A-D0198D6AC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32660743-42C8-4FFB-A77B-66678E1E1B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Freeform 32">
              <a:extLst>
                <a:ext uri="{FF2B5EF4-FFF2-40B4-BE49-F238E27FC236}">
                  <a16:creationId xmlns:a16="http://schemas.microsoft.com/office/drawing/2014/main" id="{6B242301-66B7-4876-B23A-1B97410A55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1" name="Rectangle 33">
              <a:extLst>
                <a:ext uri="{FF2B5EF4-FFF2-40B4-BE49-F238E27FC236}">
                  <a16:creationId xmlns:a16="http://schemas.microsoft.com/office/drawing/2014/main" id="{B05C5127-C481-4571-9E17-90305CA0A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2" name="Freeform 34">
              <a:extLst>
                <a:ext uri="{FF2B5EF4-FFF2-40B4-BE49-F238E27FC236}">
                  <a16:creationId xmlns:a16="http://schemas.microsoft.com/office/drawing/2014/main" id="{BC0F1F06-EBE2-4919-A902-A503E384D2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id="{2B2E1C8D-A953-4AED-8346-C34CFE3BE3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id="{8F150D6E-EB09-41AD-93BE-BF543BE36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id="{AE3633FE-8FF6-4FC3-8422-483E7FAEDE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id="{D233BC09-3785-4EA9-A80F-699EABFCD8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id="{DEFAAC70-9A33-41C4-9960-80B056E47F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0">
              <a:extLst>
                <a:ext uri="{FF2B5EF4-FFF2-40B4-BE49-F238E27FC236}">
                  <a16:creationId xmlns:a16="http://schemas.microsoft.com/office/drawing/2014/main" id="{FE1B6380-FA49-4E35-B2EB-BC1D322A0A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1">
              <a:extLst>
                <a:ext uri="{FF2B5EF4-FFF2-40B4-BE49-F238E27FC236}">
                  <a16:creationId xmlns:a16="http://schemas.microsoft.com/office/drawing/2014/main" id="{F578AFE9-69B9-4FE3-A349-4640D49A58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2">
              <a:extLst>
                <a:ext uri="{FF2B5EF4-FFF2-40B4-BE49-F238E27FC236}">
                  <a16:creationId xmlns:a16="http://schemas.microsoft.com/office/drawing/2014/main" id="{49C01CF4-73AC-40B8-8AA5-60072CBB34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3">
              <a:extLst>
                <a:ext uri="{FF2B5EF4-FFF2-40B4-BE49-F238E27FC236}">
                  <a16:creationId xmlns:a16="http://schemas.microsoft.com/office/drawing/2014/main" id="{B4DA1C3D-282A-4010-9263-E2F62D7954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Freeform 44">
              <a:extLst>
                <a:ext uri="{FF2B5EF4-FFF2-40B4-BE49-F238E27FC236}">
                  <a16:creationId xmlns:a16="http://schemas.microsoft.com/office/drawing/2014/main" id="{52475A43-7A28-4A0F-BA58-C070BB882B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3" name="Rectangle 45">
              <a:extLst>
                <a:ext uri="{FF2B5EF4-FFF2-40B4-BE49-F238E27FC236}">
                  <a16:creationId xmlns:a16="http://schemas.microsoft.com/office/drawing/2014/main" id="{0C7241CC-AC61-4580-A46E-C217B329EB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4" name="Freeform 46">
              <a:extLst>
                <a:ext uri="{FF2B5EF4-FFF2-40B4-BE49-F238E27FC236}">
                  <a16:creationId xmlns:a16="http://schemas.microsoft.com/office/drawing/2014/main" id="{584FF8AA-E75D-483B-A344-7022541CF8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7">
              <a:extLst>
                <a:ext uri="{FF2B5EF4-FFF2-40B4-BE49-F238E27FC236}">
                  <a16:creationId xmlns:a16="http://schemas.microsoft.com/office/drawing/2014/main" id="{AFF0ABD2-8247-432E-9F13-CCB7D0E620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8">
              <a:extLst>
                <a:ext uri="{FF2B5EF4-FFF2-40B4-BE49-F238E27FC236}">
                  <a16:creationId xmlns:a16="http://schemas.microsoft.com/office/drawing/2014/main" id="{8779D639-A8BE-46A3-BF82-B0498C363B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49">
              <a:extLst>
                <a:ext uri="{FF2B5EF4-FFF2-40B4-BE49-F238E27FC236}">
                  <a16:creationId xmlns:a16="http://schemas.microsoft.com/office/drawing/2014/main" id="{62C75AD3-B601-4AB8-A449-C0375B263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0">
              <a:extLst>
                <a:ext uri="{FF2B5EF4-FFF2-40B4-BE49-F238E27FC236}">
                  <a16:creationId xmlns:a16="http://schemas.microsoft.com/office/drawing/2014/main" id="{7CEBAD4A-BB32-451F-B1E1-48D6F52EBD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1">
              <a:extLst>
                <a:ext uri="{FF2B5EF4-FFF2-40B4-BE49-F238E27FC236}">
                  <a16:creationId xmlns:a16="http://schemas.microsoft.com/office/drawing/2014/main" id="{9EA19F7F-29F8-4DF4-AB9B-C4D507FA7C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2">
              <a:extLst>
                <a:ext uri="{FF2B5EF4-FFF2-40B4-BE49-F238E27FC236}">
                  <a16:creationId xmlns:a16="http://schemas.microsoft.com/office/drawing/2014/main" id="{9A6E14CB-BA29-40ED-B9E1-9AF554AFDE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3">
              <a:extLst>
                <a:ext uri="{FF2B5EF4-FFF2-40B4-BE49-F238E27FC236}">
                  <a16:creationId xmlns:a16="http://schemas.microsoft.com/office/drawing/2014/main" id="{384A67CA-9AF3-4473-9BC7-2C48C43261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4">
              <a:extLst>
                <a:ext uri="{FF2B5EF4-FFF2-40B4-BE49-F238E27FC236}">
                  <a16:creationId xmlns:a16="http://schemas.microsoft.com/office/drawing/2014/main" id="{9DE1AF00-9D03-4DFB-B862-C86659628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5">
              <a:extLst>
                <a:ext uri="{FF2B5EF4-FFF2-40B4-BE49-F238E27FC236}">
                  <a16:creationId xmlns:a16="http://schemas.microsoft.com/office/drawing/2014/main" id="{03D15E32-C507-4B36-B9AB-BD0A1AEBDE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6">
              <a:extLst>
                <a:ext uri="{FF2B5EF4-FFF2-40B4-BE49-F238E27FC236}">
                  <a16:creationId xmlns:a16="http://schemas.microsoft.com/office/drawing/2014/main" id="{978B3024-1C05-4858-A919-0ABF75EF71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7">
              <a:extLst>
                <a:ext uri="{FF2B5EF4-FFF2-40B4-BE49-F238E27FC236}">
                  <a16:creationId xmlns:a16="http://schemas.microsoft.com/office/drawing/2014/main" id="{04B0C1D6-8B63-4D35-83C5-5D4331190A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6" name="Freeform 58">
              <a:extLst>
                <a:ext uri="{FF2B5EF4-FFF2-40B4-BE49-F238E27FC236}">
                  <a16:creationId xmlns:a16="http://schemas.microsoft.com/office/drawing/2014/main" id="{C0409678-BF82-43B2-8F95-46A5A0E186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3" name="Tekstiruutu 2">
            <a:extLst>
              <a:ext uri="{FF2B5EF4-FFF2-40B4-BE49-F238E27FC236}">
                <a16:creationId xmlns:a16="http://schemas.microsoft.com/office/drawing/2014/main" id="{F45B54CC-F050-4744-B302-4072E5672AC0}"/>
              </a:ext>
            </a:extLst>
          </p:cNvPr>
          <p:cNvSpPr txBox="1"/>
          <p:nvPr/>
        </p:nvSpPr>
        <p:spPr>
          <a:xfrm>
            <a:off x="1617233" y="4539573"/>
            <a:ext cx="8957534" cy="11828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sz="4800" cap="all">
                <a:effectLst/>
                <a:latin typeface="+mj-lt"/>
                <a:ea typeface="+mj-ea"/>
                <a:cs typeface="+mj-cs"/>
              </a:rPr>
              <a:t>Luova ilmaisija</a:t>
            </a:r>
          </a:p>
        </p:txBody>
      </p:sp>
      <p:sp>
        <p:nvSpPr>
          <p:cNvPr id="68" name="Round Diagonal Corner Rectangle 6">
            <a:extLst>
              <a:ext uri="{FF2B5EF4-FFF2-40B4-BE49-F238E27FC236}">
                <a16:creationId xmlns:a16="http://schemas.microsoft.com/office/drawing/2014/main" id="{9CE97880-B96A-4BF9-BFFB-34DAA44F8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974" y="639965"/>
            <a:ext cx="10879991" cy="3598548"/>
          </a:xfrm>
          <a:prstGeom prst="round2DiagRect">
            <a:avLst>
              <a:gd name="adj1" fmla="val 9529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9B144D02-8D64-4F24-B115-5AB283C62B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0537" y="951493"/>
            <a:ext cx="4457667" cy="2975493"/>
          </a:xfrm>
          <a:prstGeom prst="rect">
            <a:avLst/>
          </a:prstGeom>
        </p:spPr>
      </p:pic>
      <p:pic>
        <p:nvPicPr>
          <p:cNvPr id="4" name="Kuva 3">
            <a:extLst>
              <a:ext uri="{FF2B5EF4-FFF2-40B4-BE49-F238E27FC236}">
                <a16:creationId xmlns:a16="http://schemas.microsoft.com/office/drawing/2014/main" id="{3CB78112-1FB7-42EC-BF12-081D52B5A9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7355" y="951493"/>
            <a:ext cx="4474425" cy="2975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88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19AFBE53-1417-406B-8083-DBE0DA72F2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FB9EE4F0-B261-4AB0-BEE3-AA9DD198F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3" name="Rectangle 5">
              <a:extLst>
                <a:ext uri="{FF2B5EF4-FFF2-40B4-BE49-F238E27FC236}">
                  <a16:creationId xmlns:a16="http://schemas.microsoft.com/office/drawing/2014/main" id="{2E326B6E-9130-4E5B-8C29-0412BDFD52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D15BBE67-0A7A-4318-94C9-9EDC68E9E4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6C189044-A310-4008-ABE3-A833238AA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Rectangle 8">
              <a:extLst>
                <a:ext uri="{FF2B5EF4-FFF2-40B4-BE49-F238E27FC236}">
                  <a16:creationId xmlns:a16="http://schemas.microsoft.com/office/drawing/2014/main" id="{714E393D-E3AB-4084-8580-2EC4D75B0B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5407A34B-6BDC-4CC4-9D15-2E71F3DB40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5E952981-3D27-403A-9B35-14226166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339D7F6E-841D-4697-A877-0F25113BA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226F9E1B-2970-4504-8E6C-1A42D05FC2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6F11A9CB-BE43-4423-987B-B43046D146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F21925AB-CEC6-4210-929C-5BAB1C9579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9B4BB7F4-36A3-49C5-A85E-660BF09014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89A82E2C-666C-4E88-B3A9-C95B5AE94D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1363187E-6516-4018-A78B-CE0F7F232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3FF62829-5C7E-4110-A186-F4E8655E29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87E9C9B7-0C7F-44A7-B610-5B095C4425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3037E5EC-D21D-4C3F-B081-B46C3B47CF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EAE8AAB2-DE35-4AED-8C9C-0718A33A84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062ACCDA-6A76-4812-BA3A-F3C6E14438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38825C85-74E0-4664-95AC-682625B991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4">
              <a:extLst>
                <a:ext uri="{FF2B5EF4-FFF2-40B4-BE49-F238E27FC236}">
                  <a16:creationId xmlns:a16="http://schemas.microsoft.com/office/drawing/2014/main" id="{D87E8B0A-2B1D-48E5-8107-F2855CFFD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5">
              <a:extLst>
                <a:ext uri="{FF2B5EF4-FFF2-40B4-BE49-F238E27FC236}">
                  <a16:creationId xmlns:a16="http://schemas.microsoft.com/office/drawing/2014/main" id="{E46FC211-5F4B-478B-8761-A65D211665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6">
              <a:extLst>
                <a:ext uri="{FF2B5EF4-FFF2-40B4-BE49-F238E27FC236}">
                  <a16:creationId xmlns:a16="http://schemas.microsoft.com/office/drawing/2014/main" id="{43C493A4-4703-4917-A281-F15E323F1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4B369EDA-1458-423B-839F-4FB0EE9204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DB5E8117-FFBB-49D5-87C6-24D8E06C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04D5DC4A-7C40-4236-B475-FA6AA43694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76858373-C51B-4201-80F4-8033167041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D159A53F-DA7E-4CD5-AA84-55B3AC5EEA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Freeform 32">
              <a:extLst>
                <a:ext uri="{FF2B5EF4-FFF2-40B4-BE49-F238E27FC236}">
                  <a16:creationId xmlns:a16="http://schemas.microsoft.com/office/drawing/2014/main" id="{E4B70A8B-09AC-45AA-952C-242D7E1474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1" name="Rectangle 33">
              <a:extLst>
                <a:ext uri="{FF2B5EF4-FFF2-40B4-BE49-F238E27FC236}">
                  <a16:creationId xmlns:a16="http://schemas.microsoft.com/office/drawing/2014/main" id="{63C8CAD6-F5BE-4961-AC48-2A34FA4E77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2" name="Freeform 34">
              <a:extLst>
                <a:ext uri="{FF2B5EF4-FFF2-40B4-BE49-F238E27FC236}">
                  <a16:creationId xmlns:a16="http://schemas.microsoft.com/office/drawing/2014/main" id="{AEBA7DBD-C171-47A7-9249-562A06AC2B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id="{80F934E3-6775-4A9E-8666-7D050E4287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id="{F7E8F3A1-E3AE-4A22-82FE-71C4C163AF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id="{27DFF928-27F3-44A1-9468-219DD390B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id="{47C61A3E-9A0A-4547-9B8A-DD8CD6D473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id="{FC684095-4805-413B-A9EB-63A2417B53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0">
              <a:extLst>
                <a:ext uri="{FF2B5EF4-FFF2-40B4-BE49-F238E27FC236}">
                  <a16:creationId xmlns:a16="http://schemas.microsoft.com/office/drawing/2014/main" id="{AF830B5E-DCF9-4CBD-8746-C5219013D8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1">
              <a:extLst>
                <a:ext uri="{FF2B5EF4-FFF2-40B4-BE49-F238E27FC236}">
                  <a16:creationId xmlns:a16="http://schemas.microsoft.com/office/drawing/2014/main" id="{FE6882C0-1C73-4E53-A884-3202385D7C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2">
              <a:extLst>
                <a:ext uri="{FF2B5EF4-FFF2-40B4-BE49-F238E27FC236}">
                  <a16:creationId xmlns:a16="http://schemas.microsoft.com/office/drawing/2014/main" id="{9611015E-699B-4BA5-A162-8BABC91454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3">
              <a:extLst>
                <a:ext uri="{FF2B5EF4-FFF2-40B4-BE49-F238E27FC236}">
                  <a16:creationId xmlns:a16="http://schemas.microsoft.com/office/drawing/2014/main" id="{8C6A611F-CBE4-46B7-96F6-803B2D2607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Freeform 44">
              <a:extLst>
                <a:ext uri="{FF2B5EF4-FFF2-40B4-BE49-F238E27FC236}">
                  <a16:creationId xmlns:a16="http://schemas.microsoft.com/office/drawing/2014/main" id="{FDCF0D71-6D32-4B72-B7E1-678BA980A8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3" name="Rectangle 45">
              <a:extLst>
                <a:ext uri="{FF2B5EF4-FFF2-40B4-BE49-F238E27FC236}">
                  <a16:creationId xmlns:a16="http://schemas.microsoft.com/office/drawing/2014/main" id="{FE6E605A-8ECF-47E5-ABDD-B4874FF18F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4" name="Freeform 46">
              <a:extLst>
                <a:ext uri="{FF2B5EF4-FFF2-40B4-BE49-F238E27FC236}">
                  <a16:creationId xmlns:a16="http://schemas.microsoft.com/office/drawing/2014/main" id="{1329BFCB-3C83-438B-8C18-20576CA6B3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7">
              <a:extLst>
                <a:ext uri="{FF2B5EF4-FFF2-40B4-BE49-F238E27FC236}">
                  <a16:creationId xmlns:a16="http://schemas.microsoft.com/office/drawing/2014/main" id="{9E013566-6E0D-4B88-9731-0BBACA140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8">
              <a:extLst>
                <a:ext uri="{FF2B5EF4-FFF2-40B4-BE49-F238E27FC236}">
                  <a16:creationId xmlns:a16="http://schemas.microsoft.com/office/drawing/2014/main" id="{1668707D-D4E8-40EC-94C2-F83C6E2226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49">
              <a:extLst>
                <a:ext uri="{FF2B5EF4-FFF2-40B4-BE49-F238E27FC236}">
                  <a16:creationId xmlns:a16="http://schemas.microsoft.com/office/drawing/2014/main" id="{0CE0CBC9-140F-475C-93C6-446BDBB76C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0">
              <a:extLst>
                <a:ext uri="{FF2B5EF4-FFF2-40B4-BE49-F238E27FC236}">
                  <a16:creationId xmlns:a16="http://schemas.microsoft.com/office/drawing/2014/main" id="{0ED9FFD9-3111-4C21-8013-063D0A89F3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1">
              <a:extLst>
                <a:ext uri="{FF2B5EF4-FFF2-40B4-BE49-F238E27FC236}">
                  <a16:creationId xmlns:a16="http://schemas.microsoft.com/office/drawing/2014/main" id="{C75E760C-E1DB-475D-905D-FC3F430FE3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2">
              <a:extLst>
                <a:ext uri="{FF2B5EF4-FFF2-40B4-BE49-F238E27FC236}">
                  <a16:creationId xmlns:a16="http://schemas.microsoft.com/office/drawing/2014/main" id="{1F4DF02E-1FC7-48AB-8CDA-940C8A5008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3">
              <a:extLst>
                <a:ext uri="{FF2B5EF4-FFF2-40B4-BE49-F238E27FC236}">
                  <a16:creationId xmlns:a16="http://schemas.microsoft.com/office/drawing/2014/main" id="{193ABE5A-1C12-4B38-8078-51A0BAB3C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4">
              <a:extLst>
                <a:ext uri="{FF2B5EF4-FFF2-40B4-BE49-F238E27FC236}">
                  <a16:creationId xmlns:a16="http://schemas.microsoft.com/office/drawing/2014/main" id="{3A57AD1C-4CC5-4E62-A352-D3B142B9D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5">
              <a:extLst>
                <a:ext uri="{FF2B5EF4-FFF2-40B4-BE49-F238E27FC236}">
                  <a16:creationId xmlns:a16="http://schemas.microsoft.com/office/drawing/2014/main" id="{646D40AD-4384-42ED-B1A0-A47C165C6D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6">
              <a:extLst>
                <a:ext uri="{FF2B5EF4-FFF2-40B4-BE49-F238E27FC236}">
                  <a16:creationId xmlns:a16="http://schemas.microsoft.com/office/drawing/2014/main" id="{0786C2FA-21FD-4F48-9E96-C5D8E6159E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7">
              <a:extLst>
                <a:ext uri="{FF2B5EF4-FFF2-40B4-BE49-F238E27FC236}">
                  <a16:creationId xmlns:a16="http://schemas.microsoft.com/office/drawing/2014/main" id="{AFE6F50A-21B5-4B98-9C3B-B89FFC6FBA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6" name="Freeform 58">
              <a:extLst>
                <a:ext uri="{FF2B5EF4-FFF2-40B4-BE49-F238E27FC236}">
                  <a16:creationId xmlns:a16="http://schemas.microsoft.com/office/drawing/2014/main" id="{2454210A-9717-44AF-9D76-0426534C35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3" name="Tekstiruutu 2">
            <a:extLst>
              <a:ext uri="{FF2B5EF4-FFF2-40B4-BE49-F238E27FC236}">
                <a16:creationId xmlns:a16="http://schemas.microsoft.com/office/drawing/2014/main" id="{4EE24531-7473-4756-97E4-EAB414C96614}"/>
              </a:ext>
            </a:extLst>
          </p:cNvPr>
          <p:cNvSpPr txBox="1"/>
          <p:nvPr/>
        </p:nvSpPr>
        <p:spPr>
          <a:xfrm>
            <a:off x="1617233" y="4539573"/>
            <a:ext cx="8957534" cy="11828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sz="4800" cap="all">
                <a:effectLst/>
                <a:latin typeface="+mj-lt"/>
                <a:ea typeface="+mj-ea"/>
                <a:cs typeface="+mj-cs"/>
              </a:rPr>
              <a:t>Leikkivä kokeilija</a:t>
            </a:r>
          </a:p>
        </p:txBody>
      </p:sp>
      <p:sp>
        <p:nvSpPr>
          <p:cNvPr id="68" name="Round Diagonal Corner Rectangle 6">
            <a:extLst>
              <a:ext uri="{FF2B5EF4-FFF2-40B4-BE49-F238E27FC236}">
                <a16:creationId xmlns:a16="http://schemas.microsoft.com/office/drawing/2014/main" id="{7C752539-319A-41C0-ABDD-5FBB1E2BC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974" y="639965"/>
            <a:ext cx="10879991" cy="3598548"/>
          </a:xfrm>
          <a:prstGeom prst="round2DiagRect">
            <a:avLst>
              <a:gd name="adj1" fmla="val 9529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Kuva 4" descr="Kuva, joka sisältää kohteen puu&#10;&#10;Kuvaus luotu automaattisesti">
            <a:extLst>
              <a:ext uri="{FF2B5EF4-FFF2-40B4-BE49-F238E27FC236}">
                <a16:creationId xmlns:a16="http://schemas.microsoft.com/office/drawing/2014/main" id="{C681C92A-B467-44D6-965E-A68DB6D4CD1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647" b="4732"/>
          <a:stretch/>
        </p:blipFill>
        <p:spPr>
          <a:xfrm>
            <a:off x="987014" y="951493"/>
            <a:ext cx="5044782" cy="2975493"/>
          </a:xfrm>
          <a:prstGeom prst="rect">
            <a:avLst/>
          </a:prstGeom>
        </p:spPr>
      </p:pic>
      <p:pic>
        <p:nvPicPr>
          <p:cNvPr id="4" name="Kuva 3" descr="Kuva, joka sisältää kohteen henkilö, sisä, nuori, vihreä&#10;&#10;Kuvaus luotu automaattisesti">
            <a:extLst>
              <a:ext uri="{FF2B5EF4-FFF2-40B4-BE49-F238E27FC236}">
                <a16:creationId xmlns:a16="http://schemas.microsoft.com/office/drawing/2014/main" id="{216C7420-9A3C-45FA-94DB-D92696CA8D9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0971"/>
          <a:stretch/>
        </p:blipFill>
        <p:spPr>
          <a:xfrm>
            <a:off x="6195522" y="951493"/>
            <a:ext cx="5044782" cy="2975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760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9EB19A0D-88ED-4EC7-B012-FDA45662F2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039C885C-7507-48BC-8DA5-9B9A8A3B2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3" name="Rectangle 5">
              <a:extLst>
                <a:ext uri="{FF2B5EF4-FFF2-40B4-BE49-F238E27FC236}">
                  <a16:creationId xmlns:a16="http://schemas.microsoft.com/office/drawing/2014/main" id="{80315E80-D09C-4AAC-A1AA-6416ADD0A7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464D5536-A035-4505-AF73-4F7CAE4882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81218E36-F40D-459F-A201-0A62E0FA57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Rectangle 8">
              <a:extLst>
                <a:ext uri="{FF2B5EF4-FFF2-40B4-BE49-F238E27FC236}">
                  <a16:creationId xmlns:a16="http://schemas.microsoft.com/office/drawing/2014/main" id="{5B53825A-3A84-4E26-A19D-A61548B6A5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AD90489C-7868-4D44-828E-5BD078E107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98ED0810-C456-43E0-A430-4BF3E84BB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E5A0D863-274E-498B-A757-EE462B7CF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B7819E45-002E-4BE7-9D91-AF82D3776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8B2A702D-53E8-4674-87E0-CA1F7E5627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451CEEF2-55A9-4CDF-BB69-2D07031F0D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DCEC5350-68CD-460C-999B-A6055EA506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26945734-B592-423F-BCF3-8ED9227467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D6FF6791-D332-4D35-90E0-42011DF40C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B1ED9C0C-0AD0-4F60-BB85-02B00AFE76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E202B26B-3FB3-4127-9295-F6E24A75ED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A9B0C70B-3686-4190-8592-736E11AB4D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3DCD01FB-20E8-42C3-AFE9-DFD3F426A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E18D3AEB-E104-4243-893A-880F9A3C4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25B79020-576E-46E2-BDDD-3D93C9DD53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4">
              <a:extLst>
                <a:ext uri="{FF2B5EF4-FFF2-40B4-BE49-F238E27FC236}">
                  <a16:creationId xmlns:a16="http://schemas.microsoft.com/office/drawing/2014/main" id="{F9BE123C-99CB-4F9F-B6AD-D78B410111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5">
              <a:extLst>
                <a:ext uri="{FF2B5EF4-FFF2-40B4-BE49-F238E27FC236}">
                  <a16:creationId xmlns:a16="http://schemas.microsoft.com/office/drawing/2014/main" id="{2652409A-0FBC-471C-8070-735AA2D18C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6">
              <a:extLst>
                <a:ext uri="{FF2B5EF4-FFF2-40B4-BE49-F238E27FC236}">
                  <a16:creationId xmlns:a16="http://schemas.microsoft.com/office/drawing/2014/main" id="{A7B0AC30-BECB-435E-B184-5893DAF4CF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209F3AA3-0D92-49EA-8E9E-E85193591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96C003E9-8BC2-48CC-ABF7-540233FDB0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13BDD8BA-D378-486C-AAC9-F4BC3E8560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04C38930-9B92-429B-915A-D0198D6AC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32660743-42C8-4FFB-A77B-66678E1E1B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Freeform 32">
              <a:extLst>
                <a:ext uri="{FF2B5EF4-FFF2-40B4-BE49-F238E27FC236}">
                  <a16:creationId xmlns:a16="http://schemas.microsoft.com/office/drawing/2014/main" id="{6B242301-66B7-4876-B23A-1B97410A55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1" name="Rectangle 33">
              <a:extLst>
                <a:ext uri="{FF2B5EF4-FFF2-40B4-BE49-F238E27FC236}">
                  <a16:creationId xmlns:a16="http://schemas.microsoft.com/office/drawing/2014/main" id="{B05C5127-C481-4571-9E17-90305CA0A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2" name="Freeform 34">
              <a:extLst>
                <a:ext uri="{FF2B5EF4-FFF2-40B4-BE49-F238E27FC236}">
                  <a16:creationId xmlns:a16="http://schemas.microsoft.com/office/drawing/2014/main" id="{BC0F1F06-EBE2-4919-A902-A503E384D2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id="{2B2E1C8D-A953-4AED-8346-C34CFE3BE3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id="{8F150D6E-EB09-41AD-93BE-BF543BE36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id="{AE3633FE-8FF6-4FC3-8422-483E7FAEDE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id="{D233BC09-3785-4EA9-A80F-699EABFCD8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id="{DEFAAC70-9A33-41C4-9960-80B056E47F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0">
              <a:extLst>
                <a:ext uri="{FF2B5EF4-FFF2-40B4-BE49-F238E27FC236}">
                  <a16:creationId xmlns:a16="http://schemas.microsoft.com/office/drawing/2014/main" id="{FE1B6380-FA49-4E35-B2EB-BC1D322A0A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1">
              <a:extLst>
                <a:ext uri="{FF2B5EF4-FFF2-40B4-BE49-F238E27FC236}">
                  <a16:creationId xmlns:a16="http://schemas.microsoft.com/office/drawing/2014/main" id="{F578AFE9-69B9-4FE3-A349-4640D49A58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2">
              <a:extLst>
                <a:ext uri="{FF2B5EF4-FFF2-40B4-BE49-F238E27FC236}">
                  <a16:creationId xmlns:a16="http://schemas.microsoft.com/office/drawing/2014/main" id="{49C01CF4-73AC-40B8-8AA5-60072CBB34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3">
              <a:extLst>
                <a:ext uri="{FF2B5EF4-FFF2-40B4-BE49-F238E27FC236}">
                  <a16:creationId xmlns:a16="http://schemas.microsoft.com/office/drawing/2014/main" id="{B4DA1C3D-282A-4010-9263-E2F62D7954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Freeform 44">
              <a:extLst>
                <a:ext uri="{FF2B5EF4-FFF2-40B4-BE49-F238E27FC236}">
                  <a16:creationId xmlns:a16="http://schemas.microsoft.com/office/drawing/2014/main" id="{52475A43-7A28-4A0F-BA58-C070BB882B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3" name="Rectangle 45">
              <a:extLst>
                <a:ext uri="{FF2B5EF4-FFF2-40B4-BE49-F238E27FC236}">
                  <a16:creationId xmlns:a16="http://schemas.microsoft.com/office/drawing/2014/main" id="{0C7241CC-AC61-4580-A46E-C217B329EB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4" name="Freeform 46">
              <a:extLst>
                <a:ext uri="{FF2B5EF4-FFF2-40B4-BE49-F238E27FC236}">
                  <a16:creationId xmlns:a16="http://schemas.microsoft.com/office/drawing/2014/main" id="{584FF8AA-E75D-483B-A344-7022541CF8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7">
              <a:extLst>
                <a:ext uri="{FF2B5EF4-FFF2-40B4-BE49-F238E27FC236}">
                  <a16:creationId xmlns:a16="http://schemas.microsoft.com/office/drawing/2014/main" id="{AFF0ABD2-8247-432E-9F13-CCB7D0E620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8">
              <a:extLst>
                <a:ext uri="{FF2B5EF4-FFF2-40B4-BE49-F238E27FC236}">
                  <a16:creationId xmlns:a16="http://schemas.microsoft.com/office/drawing/2014/main" id="{8779D639-A8BE-46A3-BF82-B0498C363B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49">
              <a:extLst>
                <a:ext uri="{FF2B5EF4-FFF2-40B4-BE49-F238E27FC236}">
                  <a16:creationId xmlns:a16="http://schemas.microsoft.com/office/drawing/2014/main" id="{62C75AD3-B601-4AB8-A449-C0375B263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0">
              <a:extLst>
                <a:ext uri="{FF2B5EF4-FFF2-40B4-BE49-F238E27FC236}">
                  <a16:creationId xmlns:a16="http://schemas.microsoft.com/office/drawing/2014/main" id="{7CEBAD4A-BB32-451F-B1E1-48D6F52EBD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1">
              <a:extLst>
                <a:ext uri="{FF2B5EF4-FFF2-40B4-BE49-F238E27FC236}">
                  <a16:creationId xmlns:a16="http://schemas.microsoft.com/office/drawing/2014/main" id="{9EA19F7F-29F8-4DF4-AB9B-C4D507FA7C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2">
              <a:extLst>
                <a:ext uri="{FF2B5EF4-FFF2-40B4-BE49-F238E27FC236}">
                  <a16:creationId xmlns:a16="http://schemas.microsoft.com/office/drawing/2014/main" id="{9A6E14CB-BA29-40ED-B9E1-9AF554AFDE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3">
              <a:extLst>
                <a:ext uri="{FF2B5EF4-FFF2-40B4-BE49-F238E27FC236}">
                  <a16:creationId xmlns:a16="http://schemas.microsoft.com/office/drawing/2014/main" id="{384A67CA-9AF3-4473-9BC7-2C48C43261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4">
              <a:extLst>
                <a:ext uri="{FF2B5EF4-FFF2-40B4-BE49-F238E27FC236}">
                  <a16:creationId xmlns:a16="http://schemas.microsoft.com/office/drawing/2014/main" id="{9DE1AF00-9D03-4DFB-B862-C86659628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5">
              <a:extLst>
                <a:ext uri="{FF2B5EF4-FFF2-40B4-BE49-F238E27FC236}">
                  <a16:creationId xmlns:a16="http://schemas.microsoft.com/office/drawing/2014/main" id="{03D15E32-C507-4B36-B9AB-BD0A1AEBDE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6">
              <a:extLst>
                <a:ext uri="{FF2B5EF4-FFF2-40B4-BE49-F238E27FC236}">
                  <a16:creationId xmlns:a16="http://schemas.microsoft.com/office/drawing/2014/main" id="{978B3024-1C05-4858-A919-0ABF75EF71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7">
              <a:extLst>
                <a:ext uri="{FF2B5EF4-FFF2-40B4-BE49-F238E27FC236}">
                  <a16:creationId xmlns:a16="http://schemas.microsoft.com/office/drawing/2014/main" id="{04B0C1D6-8B63-4D35-83C5-5D4331190A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6" name="Freeform 58">
              <a:extLst>
                <a:ext uri="{FF2B5EF4-FFF2-40B4-BE49-F238E27FC236}">
                  <a16:creationId xmlns:a16="http://schemas.microsoft.com/office/drawing/2014/main" id="{C0409678-BF82-43B2-8F95-46A5A0E186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3" name="Tekstiruutu 2">
            <a:extLst>
              <a:ext uri="{FF2B5EF4-FFF2-40B4-BE49-F238E27FC236}">
                <a16:creationId xmlns:a16="http://schemas.microsoft.com/office/drawing/2014/main" id="{896041AB-936C-4EF2-9A55-2B8BC1F90CAE}"/>
              </a:ext>
            </a:extLst>
          </p:cNvPr>
          <p:cNvSpPr txBox="1"/>
          <p:nvPr/>
        </p:nvSpPr>
        <p:spPr>
          <a:xfrm>
            <a:off x="1617233" y="4539573"/>
            <a:ext cx="8957534" cy="11828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sz="4800" cap="all">
                <a:effectLst/>
                <a:latin typeface="+mj-lt"/>
                <a:ea typeface="+mj-ea"/>
                <a:cs typeface="+mj-cs"/>
              </a:rPr>
              <a:t>Yhteisötaiteilija</a:t>
            </a:r>
          </a:p>
        </p:txBody>
      </p:sp>
      <p:sp>
        <p:nvSpPr>
          <p:cNvPr id="68" name="Round Diagonal Corner Rectangle 6">
            <a:extLst>
              <a:ext uri="{FF2B5EF4-FFF2-40B4-BE49-F238E27FC236}">
                <a16:creationId xmlns:a16="http://schemas.microsoft.com/office/drawing/2014/main" id="{9CE97880-B96A-4BF9-BFFB-34DAA44F8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974" y="639965"/>
            <a:ext cx="10879991" cy="3598548"/>
          </a:xfrm>
          <a:prstGeom prst="round2DiagRect">
            <a:avLst>
              <a:gd name="adj1" fmla="val 9529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637A9FAA-DE27-4D1A-A44A-8CCBB61758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0537" y="951493"/>
            <a:ext cx="4457667" cy="2975493"/>
          </a:xfrm>
          <a:prstGeom prst="rect">
            <a:avLst/>
          </a:prstGeom>
        </p:spPr>
      </p:pic>
      <p:pic>
        <p:nvPicPr>
          <p:cNvPr id="4" name="Kuva 3" descr="Kuva, joka sisältää kohteen henkilö&#10;&#10;Kuvaus luotu automaattisesti">
            <a:extLst>
              <a:ext uri="{FF2B5EF4-FFF2-40B4-BE49-F238E27FC236}">
                <a16:creationId xmlns:a16="http://schemas.microsoft.com/office/drawing/2014/main" id="{26A3DFD9-96D8-4A3B-827A-6A7146BB9E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6890" y="951493"/>
            <a:ext cx="4595355" cy="2975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878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9EB19A0D-88ED-4EC7-B012-FDA45662F2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039C885C-7507-48BC-8DA5-9B9A8A3B2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3" name="Rectangle 5">
              <a:extLst>
                <a:ext uri="{FF2B5EF4-FFF2-40B4-BE49-F238E27FC236}">
                  <a16:creationId xmlns:a16="http://schemas.microsoft.com/office/drawing/2014/main" id="{80315E80-D09C-4AAC-A1AA-6416ADD0A7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464D5536-A035-4505-AF73-4F7CAE4882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81218E36-F40D-459F-A201-0A62E0FA57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Rectangle 8">
              <a:extLst>
                <a:ext uri="{FF2B5EF4-FFF2-40B4-BE49-F238E27FC236}">
                  <a16:creationId xmlns:a16="http://schemas.microsoft.com/office/drawing/2014/main" id="{5B53825A-3A84-4E26-A19D-A61548B6A5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AD90489C-7868-4D44-828E-5BD078E107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98ED0810-C456-43E0-A430-4BF3E84BB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E5A0D863-274E-498B-A757-EE462B7CF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B7819E45-002E-4BE7-9D91-AF82D3776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8B2A702D-53E8-4674-87E0-CA1F7E5627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451CEEF2-55A9-4CDF-BB69-2D07031F0D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DCEC5350-68CD-460C-999B-A6055EA506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26945734-B592-423F-BCF3-8ED9227467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D6FF6791-D332-4D35-90E0-42011DF40C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B1ED9C0C-0AD0-4F60-BB85-02B00AFE76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E202B26B-3FB3-4127-9295-F6E24A75ED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A9B0C70B-3686-4190-8592-736E11AB4D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3DCD01FB-20E8-42C3-AFE9-DFD3F426A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E18D3AEB-E104-4243-893A-880F9A3C4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25B79020-576E-46E2-BDDD-3D93C9DD53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4">
              <a:extLst>
                <a:ext uri="{FF2B5EF4-FFF2-40B4-BE49-F238E27FC236}">
                  <a16:creationId xmlns:a16="http://schemas.microsoft.com/office/drawing/2014/main" id="{F9BE123C-99CB-4F9F-B6AD-D78B410111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5">
              <a:extLst>
                <a:ext uri="{FF2B5EF4-FFF2-40B4-BE49-F238E27FC236}">
                  <a16:creationId xmlns:a16="http://schemas.microsoft.com/office/drawing/2014/main" id="{2652409A-0FBC-471C-8070-735AA2D18C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6">
              <a:extLst>
                <a:ext uri="{FF2B5EF4-FFF2-40B4-BE49-F238E27FC236}">
                  <a16:creationId xmlns:a16="http://schemas.microsoft.com/office/drawing/2014/main" id="{A7B0AC30-BECB-435E-B184-5893DAF4CF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209F3AA3-0D92-49EA-8E9E-E85193591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96C003E9-8BC2-48CC-ABF7-540233FDB0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13BDD8BA-D378-486C-AAC9-F4BC3E8560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04C38930-9B92-429B-915A-D0198D6AC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32660743-42C8-4FFB-A77B-66678E1E1B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Freeform 32">
              <a:extLst>
                <a:ext uri="{FF2B5EF4-FFF2-40B4-BE49-F238E27FC236}">
                  <a16:creationId xmlns:a16="http://schemas.microsoft.com/office/drawing/2014/main" id="{6B242301-66B7-4876-B23A-1B97410A55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1" name="Rectangle 33">
              <a:extLst>
                <a:ext uri="{FF2B5EF4-FFF2-40B4-BE49-F238E27FC236}">
                  <a16:creationId xmlns:a16="http://schemas.microsoft.com/office/drawing/2014/main" id="{B05C5127-C481-4571-9E17-90305CA0A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2" name="Freeform 34">
              <a:extLst>
                <a:ext uri="{FF2B5EF4-FFF2-40B4-BE49-F238E27FC236}">
                  <a16:creationId xmlns:a16="http://schemas.microsoft.com/office/drawing/2014/main" id="{BC0F1F06-EBE2-4919-A902-A503E384D2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id="{2B2E1C8D-A953-4AED-8346-C34CFE3BE3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id="{8F150D6E-EB09-41AD-93BE-BF543BE36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id="{AE3633FE-8FF6-4FC3-8422-483E7FAEDE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id="{D233BC09-3785-4EA9-A80F-699EABFCD8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id="{DEFAAC70-9A33-41C4-9960-80B056E47F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0">
              <a:extLst>
                <a:ext uri="{FF2B5EF4-FFF2-40B4-BE49-F238E27FC236}">
                  <a16:creationId xmlns:a16="http://schemas.microsoft.com/office/drawing/2014/main" id="{FE1B6380-FA49-4E35-B2EB-BC1D322A0A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1">
              <a:extLst>
                <a:ext uri="{FF2B5EF4-FFF2-40B4-BE49-F238E27FC236}">
                  <a16:creationId xmlns:a16="http://schemas.microsoft.com/office/drawing/2014/main" id="{F578AFE9-69B9-4FE3-A349-4640D49A58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2">
              <a:extLst>
                <a:ext uri="{FF2B5EF4-FFF2-40B4-BE49-F238E27FC236}">
                  <a16:creationId xmlns:a16="http://schemas.microsoft.com/office/drawing/2014/main" id="{49C01CF4-73AC-40B8-8AA5-60072CBB34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3">
              <a:extLst>
                <a:ext uri="{FF2B5EF4-FFF2-40B4-BE49-F238E27FC236}">
                  <a16:creationId xmlns:a16="http://schemas.microsoft.com/office/drawing/2014/main" id="{B4DA1C3D-282A-4010-9263-E2F62D7954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Freeform 44">
              <a:extLst>
                <a:ext uri="{FF2B5EF4-FFF2-40B4-BE49-F238E27FC236}">
                  <a16:creationId xmlns:a16="http://schemas.microsoft.com/office/drawing/2014/main" id="{52475A43-7A28-4A0F-BA58-C070BB882B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3" name="Rectangle 45">
              <a:extLst>
                <a:ext uri="{FF2B5EF4-FFF2-40B4-BE49-F238E27FC236}">
                  <a16:creationId xmlns:a16="http://schemas.microsoft.com/office/drawing/2014/main" id="{0C7241CC-AC61-4580-A46E-C217B329EB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4" name="Freeform 46">
              <a:extLst>
                <a:ext uri="{FF2B5EF4-FFF2-40B4-BE49-F238E27FC236}">
                  <a16:creationId xmlns:a16="http://schemas.microsoft.com/office/drawing/2014/main" id="{584FF8AA-E75D-483B-A344-7022541CF8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7">
              <a:extLst>
                <a:ext uri="{FF2B5EF4-FFF2-40B4-BE49-F238E27FC236}">
                  <a16:creationId xmlns:a16="http://schemas.microsoft.com/office/drawing/2014/main" id="{AFF0ABD2-8247-432E-9F13-CCB7D0E620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8">
              <a:extLst>
                <a:ext uri="{FF2B5EF4-FFF2-40B4-BE49-F238E27FC236}">
                  <a16:creationId xmlns:a16="http://schemas.microsoft.com/office/drawing/2014/main" id="{8779D639-A8BE-46A3-BF82-B0498C363B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49">
              <a:extLst>
                <a:ext uri="{FF2B5EF4-FFF2-40B4-BE49-F238E27FC236}">
                  <a16:creationId xmlns:a16="http://schemas.microsoft.com/office/drawing/2014/main" id="{62C75AD3-B601-4AB8-A449-C0375B263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0">
              <a:extLst>
                <a:ext uri="{FF2B5EF4-FFF2-40B4-BE49-F238E27FC236}">
                  <a16:creationId xmlns:a16="http://schemas.microsoft.com/office/drawing/2014/main" id="{7CEBAD4A-BB32-451F-B1E1-48D6F52EBD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1">
              <a:extLst>
                <a:ext uri="{FF2B5EF4-FFF2-40B4-BE49-F238E27FC236}">
                  <a16:creationId xmlns:a16="http://schemas.microsoft.com/office/drawing/2014/main" id="{9EA19F7F-29F8-4DF4-AB9B-C4D507FA7C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2">
              <a:extLst>
                <a:ext uri="{FF2B5EF4-FFF2-40B4-BE49-F238E27FC236}">
                  <a16:creationId xmlns:a16="http://schemas.microsoft.com/office/drawing/2014/main" id="{9A6E14CB-BA29-40ED-B9E1-9AF554AFDE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3">
              <a:extLst>
                <a:ext uri="{FF2B5EF4-FFF2-40B4-BE49-F238E27FC236}">
                  <a16:creationId xmlns:a16="http://schemas.microsoft.com/office/drawing/2014/main" id="{384A67CA-9AF3-4473-9BC7-2C48C43261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4">
              <a:extLst>
                <a:ext uri="{FF2B5EF4-FFF2-40B4-BE49-F238E27FC236}">
                  <a16:creationId xmlns:a16="http://schemas.microsoft.com/office/drawing/2014/main" id="{9DE1AF00-9D03-4DFB-B862-C86659628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5">
              <a:extLst>
                <a:ext uri="{FF2B5EF4-FFF2-40B4-BE49-F238E27FC236}">
                  <a16:creationId xmlns:a16="http://schemas.microsoft.com/office/drawing/2014/main" id="{03D15E32-C507-4B36-B9AB-BD0A1AEBDE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6">
              <a:extLst>
                <a:ext uri="{FF2B5EF4-FFF2-40B4-BE49-F238E27FC236}">
                  <a16:creationId xmlns:a16="http://schemas.microsoft.com/office/drawing/2014/main" id="{978B3024-1C05-4858-A919-0ABF75EF71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7">
              <a:extLst>
                <a:ext uri="{FF2B5EF4-FFF2-40B4-BE49-F238E27FC236}">
                  <a16:creationId xmlns:a16="http://schemas.microsoft.com/office/drawing/2014/main" id="{04B0C1D6-8B63-4D35-83C5-5D4331190A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6" name="Freeform 58">
              <a:extLst>
                <a:ext uri="{FF2B5EF4-FFF2-40B4-BE49-F238E27FC236}">
                  <a16:creationId xmlns:a16="http://schemas.microsoft.com/office/drawing/2014/main" id="{C0409678-BF82-43B2-8F95-46A5A0E186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3" name="Tekstiruutu 2">
            <a:extLst>
              <a:ext uri="{FF2B5EF4-FFF2-40B4-BE49-F238E27FC236}">
                <a16:creationId xmlns:a16="http://schemas.microsoft.com/office/drawing/2014/main" id="{D8F24AF7-11E8-4FEE-986A-540FE2536F62}"/>
              </a:ext>
            </a:extLst>
          </p:cNvPr>
          <p:cNvSpPr txBox="1"/>
          <p:nvPr/>
        </p:nvSpPr>
        <p:spPr>
          <a:xfrm>
            <a:off x="1617233" y="4539573"/>
            <a:ext cx="8957534" cy="11828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sz="4800" cap="all">
                <a:effectLst/>
                <a:latin typeface="+mj-lt"/>
                <a:ea typeface="+mj-ea"/>
                <a:cs typeface="+mj-cs"/>
              </a:rPr>
              <a:t>Kulttuurin perillinen</a:t>
            </a:r>
          </a:p>
        </p:txBody>
      </p:sp>
      <p:sp>
        <p:nvSpPr>
          <p:cNvPr id="68" name="Round Diagonal Corner Rectangle 6">
            <a:extLst>
              <a:ext uri="{FF2B5EF4-FFF2-40B4-BE49-F238E27FC236}">
                <a16:creationId xmlns:a16="http://schemas.microsoft.com/office/drawing/2014/main" id="{9CE97880-B96A-4BF9-BFFB-34DAA44F8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974" y="639965"/>
            <a:ext cx="10879991" cy="3598548"/>
          </a:xfrm>
          <a:prstGeom prst="round2DiagRect">
            <a:avLst>
              <a:gd name="adj1" fmla="val 9529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Kuva 4" descr="Kuva, joka sisältää kohteen värikäs, munkkirinkilä, ryhmä, erilainen&#10;&#10;Kuvaus luotu automaattisesti">
            <a:extLst>
              <a:ext uri="{FF2B5EF4-FFF2-40B4-BE49-F238E27FC236}">
                <a16:creationId xmlns:a16="http://schemas.microsoft.com/office/drawing/2014/main" id="{EE63EA9A-1203-4344-BE10-72970E6DEA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2158" y="951493"/>
            <a:ext cx="4474425" cy="2975493"/>
          </a:xfrm>
          <a:prstGeom prst="rect">
            <a:avLst/>
          </a:prstGeom>
        </p:spPr>
      </p:pic>
      <p:pic>
        <p:nvPicPr>
          <p:cNvPr id="4" name="Kuva 3">
            <a:extLst>
              <a:ext uri="{FF2B5EF4-FFF2-40B4-BE49-F238E27FC236}">
                <a16:creationId xmlns:a16="http://schemas.microsoft.com/office/drawing/2014/main" id="{D136ED74-12D4-4103-9934-4E77BAA08B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8832" y="1239515"/>
            <a:ext cx="5051472" cy="239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5479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iiri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TM04033919[[fn=Piiri]]</Template>
  <TotalTime>32</TotalTime>
  <Words>136</Words>
  <Application>Microsoft Office PowerPoint</Application>
  <PresentationFormat>Laajakuva</PresentationFormat>
  <Paragraphs>18</Paragraphs>
  <Slides>8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8</vt:i4>
      </vt:variant>
    </vt:vector>
  </HeadingPairs>
  <TitlesOfParts>
    <vt:vector size="12" baseType="lpstr">
      <vt:lpstr>Arial</vt:lpstr>
      <vt:lpstr>Calibri</vt:lpstr>
      <vt:lpstr>Tw Cen MT</vt:lpstr>
      <vt:lpstr>Piiri</vt:lpstr>
      <vt:lpstr>Lasten taiteellinen toimijuus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Lasten taiteellinen toimijuus</dc:title>
  <dc:creator>Paronen Johanna</dc:creator>
  <cp:lastModifiedBy>Paronen Johanna</cp:lastModifiedBy>
  <cp:revision>2</cp:revision>
  <dcterms:created xsi:type="dcterms:W3CDTF">2021-12-07T08:57:40Z</dcterms:created>
  <dcterms:modified xsi:type="dcterms:W3CDTF">2022-02-16T06:20:20Z</dcterms:modified>
</cp:coreProperties>
</file>