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7" r:id="rId2"/>
    <p:sldId id="258" r:id="rId3"/>
    <p:sldId id="259" r:id="rId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334524-7184-4A8C-B78C-24BCABC72056}" type="datetimeFigureOut">
              <a:rPr lang="fi-FI" smtClean="0"/>
              <a:t>30.10.2019</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B5BD7C-4027-4B12-B86B-77D778ADC025}" type="slidenum">
              <a:rPr lang="fi-FI" smtClean="0"/>
              <a:t>‹#›</a:t>
            </a:fld>
            <a:endParaRPr lang="fi-FI"/>
          </a:p>
        </p:txBody>
      </p:sp>
    </p:spTree>
    <p:extLst>
      <p:ext uri="{BB962C8B-B14F-4D97-AF65-F5344CB8AC3E}">
        <p14:creationId xmlns:p14="http://schemas.microsoft.com/office/powerpoint/2010/main" val="1299122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noProof="0" dirty="0"/>
          </a:p>
        </p:txBody>
      </p:sp>
      <p:sp>
        <p:nvSpPr>
          <p:cNvPr id="4" name="Dian numeron paikkamerkki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5E2820-AFE1-45FA-949E-17BDB534E1DC}" type="slidenum">
              <a:rPr kumimoji="0" lang="fi-FI" sz="1200" b="0" i="0" u="none" strike="noStrike" kern="1200" cap="none" spc="0" normalizeH="0" baseline="0" noProof="0" smtClean="0">
                <a:ln>
                  <a:noFill/>
                </a:ln>
                <a:solidFill>
                  <a:srgbClr val="595959"/>
                </a:solidFill>
                <a:effectLst/>
                <a:uLnTx/>
                <a:uFillTx/>
                <a:latin typeface="Euphem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i-FI" sz="1200" b="0" i="0" u="none" strike="noStrike" kern="1200" cap="none" spc="0" normalizeH="0" baseline="0" noProof="0" dirty="0">
              <a:ln>
                <a:noFill/>
              </a:ln>
              <a:solidFill>
                <a:srgbClr val="595959"/>
              </a:solidFill>
              <a:effectLst/>
              <a:uLnTx/>
              <a:uFillTx/>
              <a:latin typeface="Euphemia"/>
              <a:ea typeface="+mn-ea"/>
              <a:cs typeface="+mn-cs"/>
            </a:endParaRPr>
          </a:p>
        </p:txBody>
      </p:sp>
    </p:spTree>
    <p:extLst>
      <p:ext uri="{BB962C8B-B14F-4D97-AF65-F5344CB8AC3E}">
        <p14:creationId xmlns:p14="http://schemas.microsoft.com/office/powerpoint/2010/main" val="990510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5E2820-AFE1-45FA-949E-17BDB534E1DC}" type="slidenum">
              <a:rPr kumimoji="0" lang="fi-FI" sz="1200" b="0" i="0" u="none" strike="noStrike" kern="1200" cap="none" spc="0" normalizeH="0" baseline="0" noProof="0" smtClean="0">
                <a:ln>
                  <a:noFill/>
                </a:ln>
                <a:solidFill>
                  <a:srgbClr val="595959"/>
                </a:solidFill>
                <a:effectLst/>
                <a:uLnTx/>
                <a:uFillTx/>
                <a:latin typeface="Euphem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i-FI" sz="1200" b="0" i="0" u="none" strike="noStrike" kern="1200" cap="none" spc="0" normalizeH="0" baseline="0" noProof="0" dirty="0">
              <a:ln>
                <a:noFill/>
              </a:ln>
              <a:solidFill>
                <a:srgbClr val="595959"/>
              </a:solidFill>
              <a:effectLst/>
              <a:uLnTx/>
              <a:uFillTx/>
              <a:latin typeface="Euphemia"/>
              <a:ea typeface="+mn-ea"/>
              <a:cs typeface="+mn-cs"/>
            </a:endParaRPr>
          </a:p>
        </p:txBody>
      </p:sp>
    </p:spTree>
    <p:extLst>
      <p:ext uri="{BB962C8B-B14F-4D97-AF65-F5344CB8AC3E}">
        <p14:creationId xmlns:p14="http://schemas.microsoft.com/office/powerpoint/2010/main" val="7391972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065213" y="304800"/>
            <a:ext cx="7091361" cy="2793906"/>
          </a:xfrm>
        </p:spPr>
        <p:txBody>
          <a:bodyPr rtlCol="0" anchor="b">
            <a:normAutofit/>
          </a:bodyPr>
          <a:lstStyle>
            <a:lvl1pPr algn="l" rtl="0">
              <a:lnSpc>
                <a:spcPct val="80000"/>
              </a:lnSpc>
              <a:defRPr sz="6200"/>
            </a:lvl1pPr>
          </a:lstStyle>
          <a:p>
            <a:pPr rtl="0"/>
            <a:r>
              <a:rPr lang="fi-FI" noProof="0" smtClean="0"/>
              <a:t>Muokkaa perustyyl. napsautt.</a:t>
            </a:r>
            <a:endParaRPr lang="fi-FI" noProof="0" dirty="0"/>
          </a:p>
        </p:txBody>
      </p:sp>
      <p:sp>
        <p:nvSpPr>
          <p:cNvPr id="3" name="Alaotsikko 2"/>
          <p:cNvSpPr>
            <a:spLocks noGrp="1"/>
          </p:cNvSpPr>
          <p:nvPr>
            <p:ph type="subTitle" idx="1"/>
          </p:nvPr>
        </p:nvSpPr>
        <p:spPr>
          <a:xfrm>
            <a:off x="1065213" y="3108804"/>
            <a:ext cx="7091361" cy="838200"/>
          </a:xfrm>
        </p:spPr>
        <p:txBody>
          <a:bodyPr rtlCol="0"/>
          <a:lstStyle>
            <a:lvl1pPr marL="0" indent="0" algn="l" rtl="0">
              <a:spcBef>
                <a:spcPts val="0"/>
              </a:spcBef>
              <a:buNone/>
              <a:defRPr sz="2400">
                <a:solidFill>
                  <a:schemeClr val="accent2"/>
                </a:solidFill>
              </a:defRPr>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r>
              <a:rPr lang="fi-FI" smtClean="0"/>
              <a:t>Muokkaa alaotsikon perustyyliä napsautt.</a:t>
            </a:r>
            <a:endParaRPr lang="fi-FI" dirty="0"/>
          </a:p>
        </p:txBody>
      </p:sp>
      <p:sp>
        <p:nvSpPr>
          <p:cNvPr id="8" name="Päivämäärän paikkamerkki 7"/>
          <p:cNvSpPr>
            <a:spLocks noGrp="1"/>
          </p:cNvSpPr>
          <p:nvPr>
            <p:ph type="dt" sz="half" idx="10"/>
          </p:nvPr>
        </p:nvSpPr>
        <p:spPr/>
        <p:txBody>
          <a:bodyPr rtlCol="0"/>
          <a:lstStyle>
            <a:lvl1pPr>
              <a:defRPr/>
            </a:lvl1pPr>
          </a:lstStyle>
          <a:p>
            <a:fld id="{BDC1B0F9-C607-4500-A01B-397BA9B55586}" type="datetime1">
              <a:rPr lang="fi-FI" smtClean="0"/>
              <a:pPr/>
              <a:t>30.10.2019</a:t>
            </a:fld>
            <a:endParaRPr lang="fi-FI" dirty="0"/>
          </a:p>
        </p:txBody>
      </p:sp>
      <p:sp>
        <p:nvSpPr>
          <p:cNvPr id="9" name="Alatunnisteen paikkamerkki 8"/>
          <p:cNvSpPr>
            <a:spLocks noGrp="1"/>
          </p:cNvSpPr>
          <p:nvPr>
            <p:ph type="ftr" sz="quarter" idx="11"/>
          </p:nvPr>
        </p:nvSpPr>
        <p:spPr/>
        <p:txBody>
          <a:bodyPr rtlCol="0"/>
          <a:lstStyle/>
          <a:p>
            <a:pPr rtl="0"/>
            <a:endParaRPr lang="fi-FI" noProof="0" dirty="0"/>
          </a:p>
        </p:txBody>
      </p:sp>
      <p:sp>
        <p:nvSpPr>
          <p:cNvPr id="10" name="Dian numeron paikkamerkki 9"/>
          <p:cNvSpPr>
            <a:spLocks noGrp="1"/>
          </p:cNvSpPr>
          <p:nvPr>
            <p:ph type="sldNum" sz="quarter" idx="12"/>
          </p:nvPr>
        </p:nvSpPr>
        <p:spPr/>
        <p:txBody>
          <a:bodyPr rtlCol="0"/>
          <a:lstStyle/>
          <a:p>
            <a:pPr rtl="0"/>
            <a:fld id="{8FDBFFB2-86D9-4B8F-A59A-553A60B94BBE}" type="slidenum">
              <a:rPr lang="fi-FI" noProof="0"/>
              <a:pPr/>
              <a:t>‹#›</a:t>
            </a:fld>
            <a:endParaRPr lang="fi-FI" noProof="0" dirty="0"/>
          </a:p>
        </p:txBody>
      </p:sp>
    </p:spTree>
    <p:extLst>
      <p:ext uri="{BB962C8B-B14F-4D97-AF65-F5344CB8AC3E}">
        <p14:creationId xmlns:p14="http://schemas.microsoft.com/office/powerpoint/2010/main" val="2273237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untainen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smtClean="0"/>
              <a:t>Muokkaa perustyyl. napsautt.</a:t>
            </a:r>
            <a:endParaRPr lang="fi-FI" noProof="0" dirty="0"/>
          </a:p>
        </p:txBody>
      </p:sp>
      <p:sp>
        <p:nvSpPr>
          <p:cNvPr id="3" name="Pystysuuntaisen tekstin paikkamerkki 2"/>
          <p:cNvSpPr>
            <a:spLocks noGrp="1"/>
          </p:cNvSpPr>
          <p:nvPr>
            <p:ph type="body" orient="vert" idx="1"/>
          </p:nvPr>
        </p:nvSpPr>
        <p:spPr/>
        <p:txBody>
          <a:bodyPr vert="eaVert" rtlCol="0"/>
          <a:lstStyle/>
          <a:p>
            <a:pPr lvl="0" rtl="0"/>
            <a:r>
              <a:rPr lang="fi-FI" noProof="0" smtClean="0"/>
              <a:t>Muokkaa tekstin perustyylejä napsauttamalla</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4" name="Päivämäärän paikkamerkki 3"/>
          <p:cNvSpPr>
            <a:spLocks noGrp="1"/>
          </p:cNvSpPr>
          <p:nvPr>
            <p:ph type="dt" sz="half" idx="10"/>
          </p:nvPr>
        </p:nvSpPr>
        <p:spPr/>
        <p:txBody>
          <a:bodyPr rtlCol="0"/>
          <a:lstStyle>
            <a:lvl1pPr>
              <a:defRPr/>
            </a:lvl1pPr>
          </a:lstStyle>
          <a:p>
            <a:fld id="{A7896003-FAC9-4AAE-80F4-904A79973770}" type="datetime1">
              <a:rPr lang="fi-FI" smtClean="0"/>
              <a:pPr/>
              <a:t>30.10.2019</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4110394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untainen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9865014" y="304801"/>
            <a:ext cx="1715800" cy="5410200"/>
          </a:xfrm>
        </p:spPr>
        <p:txBody>
          <a:bodyPr vert="eaVert" rtlCol="0"/>
          <a:lstStyle>
            <a:lvl1pPr rtl="0">
              <a:defRPr/>
            </a:lvl1pPr>
          </a:lstStyle>
          <a:p>
            <a:pPr rtl="0"/>
            <a:r>
              <a:rPr lang="fi-FI" noProof="0" smtClean="0"/>
              <a:t>Muokkaa perustyyl. napsautt.</a:t>
            </a:r>
            <a:endParaRPr lang="fi-FI" noProof="0" dirty="0"/>
          </a:p>
        </p:txBody>
      </p:sp>
      <p:sp>
        <p:nvSpPr>
          <p:cNvPr id="3" name="Pystysuuntaisen tekstin paikkamerkki 2"/>
          <p:cNvSpPr>
            <a:spLocks noGrp="1"/>
          </p:cNvSpPr>
          <p:nvPr>
            <p:ph type="body" orient="vert" idx="1"/>
          </p:nvPr>
        </p:nvSpPr>
        <p:spPr>
          <a:xfrm>
            <a:off x="2209800" y="304801"/>
            <a:ext cx="7502814" cy="5410200"/>
          </a:xfrm>
        </p:spPr>
        <p:txBody>
          <a:bodyPr vert="eaVert" rtlCol="0"/>
          <a:lstStyle/>
          <a:p>
            <a:pPr lvl="0" rtl="0"/>
            <a:r>
              <a:rPr lang="fi-FI" noProof="0" smtClean="0"/>
              <a:t>Muokkaa tekstin perustyylejä napsauttamalla</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4" name="Päivämäärän paikkamerkki 3"/>
          <p:cNvSpPr>
            <a:spLocks noGrp="1"/>
          </p:cNvSpPr>
          <p:nvPr>
            <p:ph type="dt" sz="half" idx="10"/>
          </p:nvPr>
        </p:nvSpPr>
        <p:spPr/>
        <p:txBody>
          <a:bodyPr rtlCol="0"/>
          <a:lstStyle>
            <a:lvl1pPr>
              <a:defRPr/>
            </a:lvl1pPr>
          </a:lstStyle>
          <a:p>
            <a:fld id="{D92B8AA3-2578-4755-B00B-32EB9B111A46}" type="datetime1">
              <a:rPr lang="fi-FI" smtClean="0"/>
              <a:pPr/>
              <a:t>30.10.2019</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349998092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smtClean="0"/>
              <a:t>Muokkaa perustyyl. napsautt.</a:t>
            </a:r>
            <a:endParaRPr lang="fi-FI" noProof="0" dirty="0"/>
          </a:p>
        </p:txBody>
      </p:sp>
      <p:sp>
        <p:nvSpPr>
          <p:cNvPr id="3" name="Sisällön paikkamerkki 2"/>
          <p:cNvSpPr>
            <a:spLocks noGrp="1"/>
          </p:cNvSpPr>
          <p:nvPr>
            <p:ph idx="1"/>
          </p:nvPr>
        </p:nvSpPr>
        <p:spPr/>
        <p:txBody>
          <a:bodyPr rtlCol="0"/>
          <a:lstStyle/>
          <a:p>
            <a:pPr lvl="0" rtl="0"/>
            <a:r>
              <a:rPr lang="fi-FI" noProof="0" smtClean="0"/>
              <a:t>Muokkaa tekstin perustyylejä napsauttamalla</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4" name="Päivämäärän paikkamerkki 3"/>
          <p:cNvSpPr>
            <a:spLocks noGrp="1"/>
          </p:cNvSpPr>
          <p:nvPr>
            <p:ph type="dt" sz="half" idx="10"/>
          </p:nvPr>
        </p:nvSpPr>
        <p:spPr/>
        <p:txBody>
          <a:bodyPr rtlCol="0"/>
          <a:lstStyle>
            <a:lvl1pPr>
              <a:defRPr/>
            </a:lvl1pPr>
          </a:lstStyle>
          <a:p>
            <a:fld id="{5B42FE56-9AE1-4F23-B1A9-B97FE4110165}" type="datetime1">
              <a:rPr lang="fi-FI" smtClean="0"/>
              <a:pPr/>
              <a:t>30.10.2019</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2874419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otsikko">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5180013" y="1600200"/>
            <a:ext cx="6400801" cy="2486025"/>
          </a:xfrm>
        </p:spPr>
        <p:txBody>
          <a:bodyPr rtlCol="0" anchor="b">
            <a:normAutofit/>
          </a:bodyPr>
          <a:lstStyle>
            <a:lvl1pPr algn="l" rtl="0">
              <a:defRPr sz="5200"/>
            </a:lvl1pPr>
          </a:lstStyle>
          <a:p>
            <a:pPr rtl="0"/>
            <a:r>
              <a:rPr lang="fi-FI" noProof="0" smtClean="0"/>
              <a:t>Muokkaa perustyyl. napsautt.</a:t>
            </a:r>
            <a:endParaRPr lang="fi-FI" noProof="0" dirty="0"/>
          </a:p>
        </p:txBody>
      </p:sp>
      <p:sp>
        <p:nvSpPr>
          <p:cNvPr id="3" name="Tekstin paikkamerkki 2"/>
          <p:cNvSpPr>
            <a:spLocks noGrp="1"/>
          </p:cNvSpPr>
          <p:nvPr>
            <p:ph type="body" idx="1"/>
          </p:nvPr>
        </p:nvSpPr>
        <p:spPr>
          <a:xfrm>
            <a:off x="5180011" y="4105029"/>
            <a:ext cx="6400801" cy="914400"/>
          </a:xfrm>
        </p:spPr>
        <p:txBody>
          <a:bodyPr rtlCol="0">
            <a:normAutofit/>
          </a:bodyPr>
          <a:lstStyle>
            <a:lvl1pPr marL="0" indent="0" algn="l" rtl="0">
              <a:buNone/>
              <a:defRPr sz="2000">
                <a:solidFill>
                  <a:schemeClr val="accent2"/>
                </a:solidFill>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fi-FI" noProof="0" smtClean="0"/>
              <a:t>Muokkaa tekstin perustyylejä napsauttamalla</a:t>
            </a:r>
          </a:p>
        </p:txBody>
      </p:sp>
      <p:sp>
        <p:nvSpPr>
          <p:cNvPr id="4" name="Päivämäärän paikkamerkki 3"/>
          <p:cNvSpPr>
            <a:spLocks noGrp="1"/>
          </p:cNvSpPr>
          <p:nvPr>
            <p:ph type="dt" sz="half" idx="10"/>
          </p:nvPr>
        </p:nvSpPr>
        <p:spPr/>
        <p:txBody>
          <a:bodyPr rtlCol="0"/>
          <a:lstStyle>
            <a:lvl1pPr>
              <a:defRPr/>
            </a:lvl1pPr>
          </a:lstStyle>
          <a:p>
            <a:fld id="{39836028-BA32-4ED9-90B1-161C99EC8AE5}" type="datetime1">
              <a:rPr lang="fi-FI" smtClean="0"/>
              <a:pPr/>
              <a:t>30.10.2019</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3621953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smtClean="0"/>
              <a:t>Muokkaa perustyyl. napsautt.</a:t>
            </a:r>
            <a:endParaRPr lang="fi-FI" noProof="0" dirty="0"/>
          </a:p>
        </p:txBody>
      </p:sp>
      <p:sp>
        <p:nvSpPr>
          <p:cNvPr id="3" name="Sisällön paikkamerkki 2"/>
          <p:cNvSpPr>
            <a:spLocks noGrp="1"/>
          </p:cNvSpPr>
          <p:nvPr>
            <p:ph sz="half" idx="1"/>
          </p:nvPr>
        </p:nvSpPr>
        <p:spPr>
          <a:xfrm>
            <a:off x="2208213" y="1600200"/>
            <a:ext cx="4572000" cy="4114800"/>
          </a:xfrm>
        </p:spPr>
        <p:txBody>
          <a:bodyPr rtlCol="0"/>
          <a:lstStyle/>
          <a:p>
            <a:pPr lvl="0" rtl="0"/>
            <a:r>
              <a:rPr lang="fi-FI" noProof="0" smtClean="0"/>
              <a:t>Muokkaa tekstin perustyylejä napsauttamalla</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4" name="Sisällön paikkamerkki 3"/>
          <p:cNvSpPr>
            <a:spLocks noGrp="1"/>
          </p:cNvSpPr>
          <p:nvPr>
            <p:ph sz="half" idx="2"/>
          </p:nvPr>
        </p:nvSpPr>
        <p:spPr>
          <a:xfrm>
            <a:off x="7008813" y="1600200"/>
            <a:ext cx="4572000" cy="4114800"/>
          </a:xfrm>
        </p:spPr>
        <p:txBody>
          <a:bodyPr rtlCol="0"/>
          <a:lstStyle/>
          <a:p>
            <a:pPr lvl="0" rtl="0"/>
            <a:r>
              <a:rPr lang="fi-FI" noProof="0" smtClean="0"/>
              <a:t>Muokkaa tekstin perustyylejä napsauttamalla</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5" name="Päivämäärän paikkamerkki 4"/>
          <p:cNvSpPr>
            <a:spLocks noGrp="1"/>
          </p:cNvSpPr>
          <p:nvPr>
            <p:ph type="dt" sz="half" idx="10"/>
          </p:nvPr>
        </p:nvSpPr>
        <p:spPr/>
        <p:txBody>
          <a:bodyPr rtlCol="0"/>
          <a:lstStyle>
            <a:lvl1pPr>
              <a:defRPr/>
            </a:lvl1pPr>
          </a:lstStyle>
          <a:p>
            <a:fld id="{FB535495-07CA-4DA2-B0B0-5B4E44292060}" type="datetime1">
              <a:rPr lang="fi-FI" smtClean="0"/>
              <a:pPr/>
              <a:t>30.10.2019</a:t>
            </a:fld>
            <a:endParaRPr lang="fi-FI"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3706657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smtClean="0"/>
              <a:t>Muokkaa perustyyl. napsautt.</a:t>
            </a:r>
            <a:endParaRPr lang="fi-FI" noProof="0" dirty="0"/>
          </a:p>
        </p:txBody>
      </p:sp>
      <p:sp>
        <p:nvSpPr>
          <p:cNvPr id="3" name="Tekstin paikkamerkki 2"/>
          <p:cNvSpPr>
            <a:spLocks noGrp="1"/>
          </p:cNvSpPr>
          <p:nvPr>
            <p:ph type="body" idx="1"/>
          </p:nvPr>
        </p:nvSpPr>
        <p:spPr>
          <a:xfrm>
            <a:off x="2208213" y="1600200"/>
            <a:ext cx="4572000" cy="823912"/>
          </a:xfrm>
        </p:spPr>
        <p:txBody>
          <a:bodyPr rtlCol="0" anchor="ctr">
            <a:noAutofit/>
          </a:bodyPr>
          <a:lstStyle>
            <a:lvl1pPr marL="0" indent="0" algn="l" rtl="0">
              <a:spcBef>
                <a:spcPts val="0"/>
              </a:spcBef>
              <a:buNone/>
              <a:defRPr sz="2100" b="0">
                <a:solidFill>
                  <a:schemeClr val="accent2"/>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i-FI" noProof="0" smtClean="0"/>
              <a:t>Muokkaa tekstin perustyylejä napsauttamalla</a:t>
            </a:r>
          </a:p>
        </p:txBody>
      </p:sp>
      <p:sp>
        <p:nvSpPr>
          <p:cNvPr id="4" name="Sisällön paikkamerkki 3"/>
          <p:cNvSpPr>
            <a:spLocks noGrp="1"/>
          </p:cNvSpPr>
          <p:nvPr>
            <p:ph sz="half" idx="2"/>
          </p:nvPr>
        </p:nvSpPr>
        <p:spPr>
          <a:xfrm>
            <a:off x="2208213" y="2505075"/>
            <a:ext cx="4572000" cy="3337560"/>
          </a:xfrm>
        </p:spPr>
        <p:txBody>
          <a:bodyPr rtlCol="0"/>
          <a:lstStyle/>
          <a:p>
            <a:pPr lvl="0" rtl="0"/>
            <a:r>
              <a:rPr lang="fi-FI" noProof="0" smtClean="0"/>
              <a:t>Muokkaa tekstin perustyylejä napsauttamalla</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5" name="Tekstin paikkamerkki 4"/>
          <p:cNvSpPr>
            <a:spLocks noGrp="1"/>
          </p:cNvSpPr>
          <p:nvPr>
            <p:ph type="body" sz="quarter" idx="3"/>
          </p:nvPr>
        </p:nvSpPr>
        <p:spPr>
          <a:xfrm>
            <a:off x="7008813" y="1600200"/>
            <a:ext cx="4572000" cy="823912"/>
          </a:xfrm>
        </p:spPr>
        <p:txBody>
          <a:bodyPr rtlCol="0" anchor="ctr">
            <a:noAutofit/>
          </a:bodyPr>
          <a:lstStyle>
            <a:lvl1pPr marL="0" indent="0" algn="l" rtl="0">
              <a:spcBef>
                <a:spcPts val="0"/>
              </a:spcBef>
              <a:buNone/>
              <a:defRPr sz="2100" b="0">
                <a:solidFill>
                  <a:schemeClr val="accent2"/>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i-FI" noProof="0" smtClean="0"/>
              <a:t>Muokkaa tekstin perustyylejä napsauttamalla</a:t>
            </a:r>
          </a:p>
        </p:txBody>
      </p:sp>
      <p:sp>
        <p:nvSpPr>
          <p:cNvPr id="6" name="Sisällön paikkamerkki 5"/>
          <p:cNvSpPr>
            <a:spLocks noGrp="1"/>
          </p:cNvSpPr>
          <p:nvPr>
            <p:ph sz="quarter" idx="4"/>
          </p:nvPr>
        </p:nvSpPr>
        <p:spPr>
          <a:xfrm>
            <a:off x="7008813" y="2505075"/>
            <a:ext cx="4572000" cy="3337560"/>
          </a:xfrm>
        </p:spPr>
        <p:txBody>
          <a:bodyPr rtlCol="0"/>
          <a:lstStyle/>
          <a:p>
            <a:pPr lvl="0" rtl="0"/>
            <a:r>
              <a:rPr lang="fi-FI" noProof="0" smtClean="0"/>
              <a:t>Muokkaa tekstin perustyylejä napsauttamalla</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7" name="Päivämäärän paikkamerkki 6"/>
          <p:cNvSpPr>
            <a:spLocks noGrp="1"/>
          </p:cNvSpPr>
          <p:nvPr>
            <p:ph type="dt" sz="half" idx="10"/>
          </p:nvPr>
        </p:nvSpPr>
        <p:spPr/>
        <p:txBody>
          <a:bodyPr rtlCol="0"/>
          <a:lstStyle>
            <a:lvl1pPr>
              <a:defRPr/>
            </a:lvl1pPr>
          </a:lstStyle>
          <a:p>
            <a:fld id="{16A3FC90-673C-4228-A43C-80AE8FB56268}" type="datetime1">
              <a:rPr lang="fi-FI" smtClean="0"/>
              <a:pPr/>
              <a:t>30.10.2019</a:t>
            </a:fld>
            <a:endParaRPr lang="fi-FI" dirty="0"/>
          </a:p>
        </p:txBody>
      </p:sp>
      <p:sp>
        <p:nvSpPr>
          <p:cNvPr id="8" name="Alatunnisteen paikkamerkki 7"/>
          <p:cNvSpPr>
            <a:spLocks noGrp="1"/>
          </p:cNvSpPr>
          <p:nvPr>
            <p:ph type="ftr" sz="quarter" idx="11"/>
          </p:nvPr>
        </p:nvSpPr>
        <p:spPr/>
        <p:txBody>
          <a:bodyPr rtlCol="0"/>
          <a:lstStyle/>
          <a:p>
            <a:pPr rtl="0"/>
            <a:endParaRPr lang="fi-FI" noProof="0" dirty="0"/>
          </a:p>
        </p:txBody>
      </p:sp>
      <p:sp>
        <p:nvSpPr>
          <p:cNvPr id="9" name="Dian numeron paikkamerkki 8"/>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2059257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smtClean="0"/>
              <a:t>Muokkaa perustyyl. napsautt.</a:t>
            </a:r>
            <a:endParaRPr lang="fi-FI" noProof="0" dirty="0"/>
          </a:p>
        </p:txBody>
      </p:sp>
      <p:sp>
        <p:nvSpPr>
          <p:cNvPr id="3" name="Päivämäärän paikkamerkki 2"/>
          <p:cNvSpPr>
            <a:spLocks noGrp="1"/>
          </p:cNvSpPr>
          <p:nvPr>
            <p:ph type="dt" sz="half" idx="10"/>
          </p:nvPr>
        </p:nvSpPr>
        <p:spPr/>
        <p:txBody>
          <a:bodyPr rtlCol="0"/>
          <a:lstStyle>
            <a:lvl1pPr>
              <a:defRPr/>
            </a:lvl1pPr>
          </a:lstStyle>
          <a:p>
            <a:fld id="{CC59638C-DA04-40A1-82D1-265D222D1FA8}" type="datetime1">
              <a:rPr lang="fi-FI" smtClean="0"/>
              <a:pPr/>
              <a:t>30.10.2019</a:t>
            </a:fld>
            <a:endParaRPr lang="fi-FI" dirty="0"/>
          </a:p>
        </p:txBody>
      </p:sp>
      <p:sp>
        <p:nvSpPr>
          <p:cNvPr id="4" name="Alatunnisteen paikkamerkki 3"/>
          <p:cNvSpPr>
            <a:spLocks noGrp="1"/>
          </p:cNvSpPr>
          <p:nvPr>
            <p:ph type="ftr" sz="quarter" idx="11"/>
          </p:nvPr>
        </p:nvSpPr>
        <p:spPr/>
        <p:txBody>
          <a:bodyPr rtlCol="0"/>
          <a:lstStyle/>
          <a:p>
            <a:pPr rtl="0"/>
            <a:endParaRPr lang="fi-FI" noProof="0" dirty="0"/>
          </a:p>
        </p:txBody>
      </p:sp>
      <p:sp>
        <p:nvSpPr>
          <p:cNvPr id="5" name="Dian numeron paikkamerkki 4"/>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3576122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rtlCol="0"/>
          <a:lstStyle>
            <a:lvl1pPr>
              <a:defRPr/>
            </a:lvl1pPr>
          </a:lstStyle>
          <a:p>
            <a:fld id="{DA20ABFD-192C-46E5-A3F7-2E0B8A1F2DDF}" type="datetime1">
              <a:rPr lang="fi-FI" smtClean="0"/>
              <a:pPr/>
              <a:t>30.10.2019</a:t>
            </a:fld>
            <a:endParaRPr lang="fi-FI" dirty="0"/>
          </a:p>
        </p:txBody>
      </p:sp>
      <p:sp>
        <p:nvSpPr>
          <p:cNvPr id="3" name="Alatunnisteen paikkamerkki 2"/>
          <p:cNvSpPr>
            <a:spLocks noGrp="1"/>
          </p:cNvSpPr>
          <p:nvPr>
            <p:ph type="ftr" sz="quarter" idx="11"/>
          </p:nvPr>
        </p:nvSpPr>
        <p:spPr/>
        <p:txBody>
          <a:bodyPr rtlCol="0"/>
          <a:lstStyle/>
          <a:p>
            <a:pPr rtl="0"/>
            <a:endParaRPr lang="fi-FI" noProof="0" dirty="0"/>
          </a:p>
        </p:txBody>
      </p:sp>
      <p:sp>
        <p:nvSpPr>
          <p:cNvPr id="4" name="Dian numeron paikkamerkki 3"/>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3536993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8837612" y="2277477"/>
            <a:ext cx="2743201" cy="2322178"/>
          </a:xfrm>
        </p:spPr>
        <p:txBody>
          <a:bodyPr rtlCol="0" anchor="b">
            <a:normAutofit/>
          </a:bodyPr>
          <a:lstStyle>
            <a:lvl1pPr algn="l" rtl="0">
              <a:defRPr sz="2200">
                <a:solidFill>
                  <a:schemeClr val="accent2"/>
                </a:solidFill>
              </a:defRPr>
            </a:lvl1pPr>
          </a:lstStyle>
          <a:p>
            <a:pPr rtl="0"/>
            <a:r>
              <a:rPr lang="fi-FI" noProof="0" smtClean="0"/>
              <a:t>Muokkaa perustyyl. napsautt.</a:t>
            </a:r>
            <a:endParaRPr lang="fi-FI" noProof="0" dirty="0"/>
          </a:p>
        </p:txBody>
      </p:sp>
      <p:sp>
        <p:nvSpPr>
          <p:cNvPr id="3" name="Sisällön paikkamerkki 2"/>
          <p:cNvSpPr>
            <a:spLocks noGrp="1"/>
          </p:cNvSpPr>
          <p:nvPr>
            <p:ph idx="1"/>
          </p:nvPr>
        </p:nvSpPr>
        <p:spPr>
          <a:xfrm>
            <a:off x="1293813" y="533400"/>
            <a:ext cx="6858000" cy="48006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algn="l" rtl="0">
              <a:defRPr sz="1400"/>
            </a:lvl6pPr>
            <a:lvl7pPr algn="l" rtl="0">
              <a:defRPr sz="1400"/>
            </a:lvl7pPr>
            <a:lvl8pPr algn="l" rtl="0">
              <a:defRPr sz="1400"/>
            </a:lvl8pPr>
            <a:lvl9pPr algn="l" rtl="0">
              <a:defRPr sz="1400"/>
            </a:lvl9pPr>
          </a:lstStyle>
          <a:p>
            <a:pPr lvl="0" rtl="0"/>
            <a:r>
              <a:rPr lang="fi-FI" noProof="0" smtClean="0"/>
              <a:t>Muokkaa tekstin perustyylejä napsauttamalla</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4" name="Tekstin paikkamerkki 3"/>
          <p:cNvSpPr>
            <a:spLocks noGrp="1"/>
          </p:cNvSpPr>
          <p:nvPr>
            <p:ph type="body" sz="half" idx="2"/>
          </p:nvPr>
        </p:nvSpPr>
        <p:spPr>
          <a:xfrm>
            <a:off x="8837614" y="4583187"/>
            <a:ext cx="2743200" cy="1131813"/>
          </a:xfrm>
        </p:spPr>
        <p:txBody>
          <a:bodyPr rtlCol="0">
            <a:normAutofit/>
          </a:bodyPr>
          <a:lstStyle>
            <a:lvl1pPr marL="0" indent="0" algn="l" rtl="0">
              <a:spcBef>
                <a:spcPts val="1000"/>
              </a:spcBef>
              <a:buNone/>
              <a:defRPr sz="14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fi-FI" noProof="0" smtClean="0"/>
              <a:t>Muokkaa tekstin perustyylejä napsauttamalla</a:t>
            </a:r>
          </a:p>
        </p:txBody>
      </p:sp>
      <p:sp>
        <p:nvSpPr>
          <p:cNvPr id="5" name="Päivämäärän paikkamerkki 4"/>
          <p:cNvSpPr>
            <a:spLocks noGrp="1"/>
          </p:cNvSpPr>
          <p:nvPr>
            <p:ph type="dt" sz="half" idx="10"/>
          </p:nvPr>
        </p:nvSpPr>
        <p:spPr/>
        <p:txBody>
          <a:bodyPr rtlCol="0"/>
          <a:lstStyle>
            <a:lvl1pPr>
              <a:defRPr/>
            </a:lvl1pPr>
          </a:lstStyle>
          <a:p>
            <a:fld id="{A7D86073-EC6B-4562-821A-23D22DF0EDCE}" type="datetime1">
              <a:rPr lang="fi-FI" smtClean="0"/>
              <a:pPr/>
              <a:t>30.10.2019</a:t>
            </a:fld>
            <a:endParaRPr lang="fi-FI"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2374757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 ja kuvateksti">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8837612" y="2277477"/>
            <a:ext cx="2743201" cy="2322178"/>
          </a:xfrm>
        </p:spPr>
        <p:txBody>
          <a:bodyPr rtlCol="0" anchor="b">
            <a:normAutofit/>
          </a:bodyPr>
          <a:lstStyle>
            <a:lvl1pPr algn="l" rtl="0">
              <a:defRPr sz="2200">
                <a:solidFill>
                  <a:schemeClr val="accent2"/>
                </a:solidFill>
              </a:defRPr>
            </a:lvl1pPr>
          </a:lstStyle>
          <a:p>
            <a:pPr rtl="0"/>
            <a:r>
              <a:rPr lang="fi-FI" noProof="0" smtClean="0"/>
              <a:t>Muokkaa perustyyl. napsautt.</a:t>
            </a:r>
            <a:endParaRPr lang="fi-FI" noProof="0" dirty="0"/>
          </a:p>
        </p:txBody>
      </p:sp>
      <p:sp>
        <p:nvSpPr>
          <p:cNvPr id="8" name="Pyöristetty suorakulmio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3" name="Kuvan paikkamerkki 2" descr="Tyhjä paikkamerkki kuvan lisäämistä varten. Napsauta paikkamerkkiä ja valitse kuva, jonka haluat lisätä."/>
          <p:cNvSpPr>
            <a:spLocks noGrp="1"/>
          </p:cNvSpPr>
          <p:nvPr>
            <p:ph type="pic" idx="1"/>
          </p:nvPr>
        </p:nvSpPr>
        <p:spPr>
          <a:xfrm>
            <a:off x="1408112" y="647700"/>
            <a:ext cx="6629400" cy="4572000"/>
          </a:xfrm>
          <a:prstGeom prst="roundRect">
            <a:avLst>
              <a:gd name="adj" fmla="val 3725"/>
            </a:avLst>
          </a:prstGeom>
        </p:spPr>
        <p:txBody>
          <a:bodyPr tIns="914400" rtlCol="0">
            <a:normAutofit/>
          </a:bodyPr>
          <a:lstStyle>
            <a:lvl1pPr marL="0" indent="0" algn="ctr" rtl="0">
              <a:buNone/>
              <a:defRPr sz="24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fi-FI" noProof="0" smtClean="0"/>
              <a:t>Lisää kuva napsauttamalla kuvaketta</a:t>
            </a:r>
            <a:endParaRPr lang="fi-FI" noProof="0" dirty="0"/>
          </a:p>
        </p:txBody>
      </p:sp>
      <p:sp>
        <p:nvSpPr>
          <p:cNvPr id="4" name="Tekstin paikkamerkki 3"/>
          <p:cNvSpPr>
            <a:spLocks noGrp="1"/>
          </p:cNvSpPr>
          <p:nvPr>
            <p:ph type="body" sz="half" idx="2"/>
          </p:nvPr>
        </p:nvSpPr>
        <p:spPr>
          <a:xfrm>
            <a:off x="8837614" y="4583187"/>
            <a:ext cx="2743200" cy="1131813"/>
          </a:xfrm>
        </p:spPr>
        <p:txBody>
          <a:bodyPr rtlCol="0">
            <a:normAutofit/>
          </a:bodyPr>
          <a:lstStyle>
            <a:lvl1pPr marL="0" indent="0" algn="l" rtl="0">
              <a:spcBef>
                <a:spcPts val="1000"/>
              </a:spcBef>
              <a:buNone/>
              <a:defRPr sz="14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fi-FI" noProof="0" smtClean="0"/>
              <a:t>Muokkaa tekstin perustyylejä napsauttamalla</a:t>
            </a:r>
          </a:p>
        </p:txBody>
      </p:sp>
      <p:sp>
        <p:nvSpPr>
          <p:cNvPr id="5" name="Päivämäärän paikkamerkki 4"/>
          <p:cNvSpPr>
            <a:spLocks noGrp="1"/>
          </p:cNvSpPr>
          <p:nvPr>
            <p:ph type="dt" sz="half" idx="10"/>
          </p:nvPr>
        </p:nvSpPr>
        <p:spPr/>
        <p:txBody>
          <a:bodyPr rtlCol="0"/>
          <a:lstStyle>
            <a:lvl1pPr>
              <a:defRPr/>
            </a:lvl1pPr>
          </a:lstStyle>
          <a:p>
            <a:fld id="{716C3008-45CA-4F5F-9499-A5B489862E11}" type="datetime1">
              <a:rPr lang="fi-FI" smtClean="0"/>
              <a:pPr/>
              <a:t>30.10.2019</a:t>
            </a:fld>
            <a:endParaRPr lang="fi-FI"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429829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pPr rtl="0"/>
            <a:r>
              <a:rPr lang="fi-FI" noProof="0" dirty="0" smtClean="0"/>
              <a:t>Muokkaa </a:t>
            </a:r>
            <a:r>
              <a:rPr lang="fi-FI" noProof="0" dirty="0" err="1" smtClean="0"/>
              <a:t>perustyyl</a:t>
            </a:r>
            <a:r>
              <a:rPr lang="fi-FI" noProof="0" dirty="0" smtClean="0"/>
              <a:t>. </a:t>
            </a:r>
            <a:r>
              <a:rPr lang="fi-FI" noProof="0" dirty="0" err="1" smtClean="0"/>
              <a:t>napsautt</a:t>
            </a:r>
            <a:r>
              <a:rPr lang="fi-FI" noProof="0" dirty="0" smtClean="0"/>
              <a:t>.</a:t>
            </a:r>
            <a:endParaRPr lang="fi-FI" noProof="0" dirty="0"/>
          </a:p>
        </p:txBody>
      </p:sp>
      <p:sp>
        <p:nvSpPr>
          <p:cNvPr id="3" name="Tekstin paikkamerkki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rtl="0"/>
            <a:r>
              <a:rPr lang="fi-FI" noProof="0"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p:txBody>
      </p:sp>
      <p:sp>
        <p:nvSpPr>
          <p:cNvPr id="4" name="Päivämäärän paikkamerkki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rtl="0">
              <a:defRPr sz="1100">
                <a:solidFill>
                  <a:schemeClr val="tx2"/>
                </a:solidFill>
              </a:defRPr>
            </a:lvl1pPr>
          </a:lstStyle>
          <a:p>
            <a:fld id="{B84F1771-DDC5-4F99-9C9D-9C3170300F6C}" type="datetime1">
              <a:rPr lang="fi-FI" smtClean="0"/>
              <a:pPr/>
              <a:t>30.10.2019</a:t>
            </a:fld>
            <a:endParaRPr lang="fi-FI" dirty="0"/>
          </a:p>
        </p:txBody>
      </p:sp>
      <p:sp>
        <p:nvSpPr>
          <p:cNvPr id="5" name="Alatunnisteen paikkamerkki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rtl="0">
              <a:defRPr sz="1100">
                <a:solidFill>
                  <a:schemeClr val="tx2"/>
                </a:solidFill>
              </a:defRPr>
            </a:lvl1pPr>
          </a:lstStyle>
          <a:p>
            <a:pPr rtl="0"/>
            <a:endParaRPr lang="fi-FI" noProof="0" dirty="0"/>
          </a:p>
        </p:txBody>
      </p:sp>
      <p:sp>
        <p:nvSpPr>
          <p:cNvPr id="6" name="Dian numeron paikkamerkki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rtl="0">
              <a:defRPr sz="1100" b="1">
                <a:solidFill>
                  <a:srgbClr val="AB3C19"/>
                </a:solidFill>
              </a:defRPr>
            </a:lvl1pPr>
          </a:lstStyle>
          <a:p>
            <a:pPr rtl="0"/>
            <a:fld id="{8FDBFFB2-86D9-4B8F-A59A-553A60B94BBE}" type="slidenum">
              <a:rPr lang="fi-FI" noProof="0" smtClean="0"/>
              <a:pPr/>
              <a:t>‹#›</a:t>
            </a:fld>
            <a:endParaRPr lang="fi-FI" noProof="0" dirty="0"/>
          </a:p>
        </p:txBody>
      </p:sp>
    </p:spTree>
    <p:extLst>
      <p:ext uri="{BB962C8B-B14F-4D97-AF65-F5344CB8AC3E}">
        <p14:creationId xmlns:p14="http://schemas.microsoft.com/office/powerpoint/2010/main" val="24560103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72067" y="6231466"/>
            <a:ext cx="9728200" cy="501787"/>
          </a:xfrm>
        </p:spPr>
        <p:txBody>
          <a:bodyPr rtlCol="0">
            <a:noAutofit/>
          </a:bodyPr>
          <a:lstStyle/>
          <a:p>
            <a:pPr algn="ctr" rtl="0"/>
            <a:r>
              <a:rPr lang="fi-FI" sz="2800" b="1" dirty="0" smtClean="0"/>
              <a:t>Lapsen VASU ryhmän toiminnan suunnittelun pohjana</a:t>
            </a:r>
            <a:endParaRPr lang="fi-FI" sz="2800" b="1" dirty="0"/>
          </a:p>
        </p:txBody>
      </p:sp>
      <p:sp>
        <p:nvSpPr>
          <p:cNvPr id="4" name="Kuvan paikkamerkki 3" descr="Tyhjä paikkamerkki kuvan lisäämistä varten. Napsauta paikkamerkkiä ja valitse kuva, jonka haluat lisätä."/>
          <p:cNvSpPr>
            <a:spLocks noGrp="1"/>
          </p:cNvSpPr>
          <p:nvPr>
            <p:ph type="pic" idx="1"/>
          </p:nvPr>
        </p:nvSpPr>
        <p:spPr/>
      </p:sp>
      <p:sp>
        <p:nvSpPr>
          <p:cNvPr id="3" name="Tekstin paikkamerkki 2"/>
          <p:cNvSpPr>
            <a:spLocks noGrp="1"/>
          </p:cNvSpPr>
          <p:nvPr>
            <p:ph type="body" sz="half" idx="2"/>
          </p:nvPr>
        </p:nvSpPr>
        <p:spPr>
          <a:xfrm>
            <a:off x="9438420" y="289226"/>
            <a:ext cx="1449714" cy="358474"/>
          </a:xfrm>
        </p:spPr>
        <p:txBody>
          <a:bodyPr rtlCol="0">
            <a:normAutofit/>
          </a:bodyPr>
          <a:lstStyle/>
          <a:p>
            <a:pPr rtl="0"/>
            <a:r>
              <a:rPr lang="fi-FI" sz="1800" b="1" dirty="0" smtClean="0">
                <a:solidFill>
                  <a:srgbClr val="7030A0"/>
                </a:solidFill>
              </a:rPr>
              <a:t>HUOMIO!!!</a:t>
            </a:r>
            <a:endParaRPr lang="fi-FI" sz="1800" b="1" dirty="0">
              <a:solidFill>
                <a:srgbClr val="7030A0"/>
              </a:solidFill>
            </a:endParaRPr>
          </a:p>
        </p:txBody>
      </p:sp>
      <p:sp>
        <p:nvSpPr>
          <p:cNvPr id="5" name="Tekstiruutu 4"/>
          <p:cNvSpPr txBox="1"/>
          <p:nvPr/>
        </p:nvSpPr>
        <p:spPr>
          <a:xfrm>
            <a:off x="9074679" y="647700"/>
            <a:ext cx="3117321" cy="47089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a:ln>
                  <a:noFill/>
                </a:ln>
                <a:solidFill>
                  <a:srgbClr val="595959"/>
                </a:solidFill>
                <a:effectLst/>
                <a:uLnTx/>
                <a:uFillTx/>
                <a:latin typeface="Euphemia"/>
                <a:ea typeface="+mn-ea"/>
                <a:cs typeface="+mn-cs"/>
              </a:rPr>
              <a:t>Lapsen vasu on mitä parhain pedagoginen dokumentti. </a:t>
            </a:r>
            <a:endParaRPr kumimoji="0" lang="fi-FI" sz="2000" b="1" i="0" u="none" strike="noStrike" kern="1200" cap="none" spc="0" normalizeH="0" baseline="0" noProof="0" dirty="0" smtClean="0">
              <a:ln>
                <a:noFill/>
              </a:ln>
              <a:solidFill>
                <a:srgbClr val="595959"/>
              </a:solidFill>
              <a:effectLst/>
              <a:uLnTx/>
              <a:uFillTx/>
              <a:latin typeface="Euphemi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2000" b="1" i="0" u="none" strike="noStrike" kern="1200" cap="none" spc="0" normalizeH="0" baseline="0" noProof="0" dirty="0">
              <a:ln>
                <a:noFill/>
              </a:ln>
              <a:solidFill>
                <a:srgbClr val="595959"/>
              </a:solidFill>
              <a:effectLst/>
              <a:uLnTx/>
              <a:uFillTx/>
              <a:latin typeface="Euphemi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595959"/>
                </a:solidFill>
                <a:effectLst/>
                <a:uLnTx/>
                <a:uFillTx/>
                <a:latin typeface="Euphemia"/>
                <a:ea typeface="+mn-ea"/>
                <a:cs typeface="+mn-cs"/>
              </a:rPr>
              <a:t>Se </a:t>
            </a:r>
            <a:r>
              <a:rPr kumimoji="0" lang="fi-FI" sz="2000" b="1" i="0" u="none" strike="noStrike" kern="1200" cap="none" spc="0" normalizeH="0" baseline="0" noProof="0" dirty="0">
                <a:ln>
                  <a:noFill/>
                </a:ln>
                <a:solidFill>
                  <a:srgbClr val="595959"/>
                </a:solidFill>
                <a:effectLst/>
                <a:uLnTx/>
                <a:uFillTx/>
                <a:latin typeface="Euphemia"/>
                <a:ea typeface="+mn-ea"/>
                <a:cs typeface="+mn-cs"/>
              </a:rPr>
              <a:t>tuo esiin lapsen kiinnostuksen kohteet ja ajattelun. </a:t>
            </a:r>
            <a:endParaRPr kumimoji="0" lang="fi-FI" sz="2000" b="1" i="0" u="none" strike="noStrike" kern="1200" cap="none" spc="0" normalizeH="0" baseline="0" noProof="0" dirty="0" smtClean="0">
              <a:ln>
                <a:noFill/>
              </a:ln>
              <a:solidFill>
                <a:srgbClr val="595959"/>
              </a:solidFill>
              <a:effectLst/>
              <a:uLnTx/>
              <a:uFillTx/>
              <a:latin typeface="Euphemi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2000" b="1" i="0" u="none" strike="noStrike" kern="1200" cap="none" spc="0" normalizeH="0" baseline="0" noProof="0" dirty="0">
              <a:ln>
                <a:noFill/>
              </a:ln>
              <a:solidFill>
                <a:srgbClr val="595959"/>
              </a:solidFill>
              <a:effectLst/>
              <a:uLnTx/>
              <a:uFillTx/>
              <a:latin typeface="Euphemi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595959"/>
                </a:solidFill>
                <a:effectLst/>
                <a:uLnTx/>
                <a:uFillTx/>
                <a:latin typeface="Euphemia"/>
                <a:ea typeface="+mn-ea"/>
                <a:cs typeface="+mn-cs"/>
              </a:rPr>
              <a:t>Perheen </a:t>
            </a:r>
            <a:r>
              <a:rPr kumimoji="0" lang="fi-FI" sz="2000" b="1" i="0" u="none" strike="noStrike" kern="1200" cap="none" spc="0" normalizeH="0" baseline="0" noProof="0" dirty="0">
                <a:ln>
                  <a:noFill/>
                </a:ln>
                <a:solidFill>
                  <a:srgbClr val="595959"/>
                </a:solidFill>
                <a:effectLst/>
                <a:uLnTx/>
                <a:uFillTx/>
                <a:latin typeface="Euphemia"/>
                <a:ea typeface="+mn-ea"/>
                <a:cs typeface="+mn-cs"/>
              </a:rPr>
              <a:t>toiveet ja mielenkiinnonkohteet. </a:t>
            </a:r>
            <a:endParaRPr kumimoji="0" lang="fi-FI" sz="2000" b="1" i="0" u="none" strike="noStrike" kern="1200" cap="none" spc="0" normalizeH="0" baseline="0" noProof="0" dirty="0" smtClean="0">
              <a:ln>
                <a:noFill/>
              </a:ln>
              <a:solidFill>
                <a:srgbClr val="595959"/>
              </a:solidFill>
              <a:effectLst/>
              <a:uLnTx/>
              <a:uFillTx/>
              <a:latin typeface="Euphemi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2000" b="1" i="0" u="none" strike="noStrike" kern="1200" cap="none" spc="0" normalizeH="0" baseline="0" noProof="0" dirty="0">
              <a:ln>
                <a:noFill/>
              </a:ln>
              <a:solidFill>
                <a:srgbClr val="595959"/>
              </a:solidFill>
              <a:effectLst/>
              <a:uLnTx/>
              <a:uFillTx/>
              <a:latin typeface="Euphemi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595959"/>
                </a:solidFill>
                <a:effectLst/>
                <a:uLnTx/>
                <a:uFillTx/>
                <a:latin typeface="Euphemia"/>
                <a:ea typeface="+mn-ea"/>
                <a:cs typeface="+mn-cs"/>
              </a:rPr>
              <a:t>Lapsen </a:t>
            </a:r>
            <a:r>
              <a:rPr kumimoji="0" lang="fi-FI" sz="2000" b="1" i="0" u="none" strike="noStrike" kern="1200" cap="none" spc="0" normalizeH="0" baseline="0" noProof="0" dirty="0">
                <a:ln>
                  <a:noFill/>
                </a:ln>
                <a:solidFill>
                  <a:srgbClr val="595959"/>
                </a:solidFill>
                <a:effectLst/>
                <a:uLnTx/>
                <a:uFillTx/>
                <a:latin typeface="Euphemia"/>
                <a:ea typeface="+mn-ea"/>
                <a:cs typeface="+mn-cs"/>
              </a:rPr>
              <a:t>oppimistavoitteet ja tavoitteet pedagogiselle toiminnalle.</a:t>
            </a:r>
            <a:endParaRPr kumimoji="0" lang="sv-FI" sz="2000" b="1" i="0" u="none" strike="noStrike" kern="1200" cap="none" spc="0" normalizeH="0" baseline="0" noProof="0" dirty="0">
              <a:ln>
                <a:noFill/>
              </a:ln>
              <a:solidFill>
                <a:srgbClr val="595959"/>
              </a:solidFill>
              <a:effectLst/>
              <a:uLnTx/>
              <a:uFillTx/>
              <a:latin typeface="Euphemia"/>
              <a:ea typeface="+mn-ea"/>
              <a:cs typeface="+mn-cs"/>
            </a:endParaRPr>
          </a:p>
        </p:txBody>
      </p:sp>
      <p:sp>
        <p:nvSpPr>
          <p:cNvPr id="6" name="Suorakulmio 5"/>
          <p:cNvSpPr/>
          <p:nvPr/>
        </p:nvSpPr>
        <p:spPr>
          <a:xfrm>
            <a:off x="1408112" y="582685"/>
            <a:ext cx="6809965" cy="4554452"/>
          </a:xfrm>
          <a:prstGeom prst="rect">
            <a:avLst/>
          </a:prstGeom>
        </p:spPr>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fi-FI" sz="2000" b="1" i="0" u="none" strike="noStrike" kern="1200" cap="none" spc="0" normalizeH="0" baseline="0" noProof="0" dirty="0" smtClean="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VASUSTA VAHVUUDET JA MIELENKIINNON KOHTEET</a:t>
            </a:r>
          </a:p>
          <a:p>
            <a:pPr marL="0" marR="0" lvl="0" indent="0" algn="l" defTabSz="914400" rtl="0" eaLnBrk="1" fontAlgn="auto" latinLnBrk="0" hangingPunct="1">
              <a:lnSpc>
                <a:spcPct val="100000"/>
              </a:lnSpc>
              <a:spcBef>
                <a:spcPts val="1000"/>
              </a:spcBef>
              <a:spcAft>
                <a:spcPts val="0"/>
              </a:spcAft>
              <a:buClrTx/>
              <a:buSzTx/>
              <a:buFontTx/>
              <a:buNone/>
              <a:tabLst/>
              <a:defRPr/>
            </a:pPr>
            <a:r>
              <a:rPr kumimoji="0" lang="fi-FI" sz="1800" b="1" i="1" u="none" strike="noStrike" kern="1200" cap="none" spc="0" normalizeH="0" baseline="0" noProof="0" dirty="0" smtClean="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a:t>
            </a:r>
            <a:r>
              <a:rPr kumimoji="0" lang="fi-FI" sz="1800" b="1" i="1" u="none"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Ville Matti on kiinnostunut</a:t>
            </a:r>
            <a:r>
              <a:rPr kumimoji="0" lang="fi-FI" sz="1800" b="1" i="1" u="sng"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 legoista </a:t>
            </a:r>
            <a:r>
              <a:rPr kumimoji="0" lang="fi-FI" sz="1800" b="1" i="1" u="none"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ja leikkii mielellään erilaisia </a:t>
            </a:r>
            <a:r>
              <a:rPr kumimoji="0" lang="fi-FI" sz="1800" b="1" i="1" u="sng"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roolileikkejä</a:t>
            </a:r>
            <a:r>
              <a:rPr kumimoji="0" lang="fi-FI" sz="1800" b="1" i="1" u="none"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 Nauttii roolivaatteiden pukemisesta ja osaa heittäytyä hienosti erilaisiin rooleihin. Ville Matti on </a:t>
            </a:r>
            <a:r>
              <a:rPr kumimoji="0" lang="fi-FI" sz="1800" b="1" i="1" u="sng"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utelias ja kiinnostunut </a:t>
            </a:r>
            <a:r>
              <a:rPr kumimoji="0" lang="fi-FI" sz="1800" b="1" i="1" u="none"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monista asioista ja haluaa vastauksia kysymyksiin. Tykkää </a:t>
            </a:r>
            <a:r>
              <a:rPr kumimoji="0" lang="fi-FI" sz="1800" b="1" i="1" u="sng"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liikunnallisista leikeistä </a:t>
            </a:r>
            <a:r>
              <a:rPr kumimoji="0" lang="fi-FI" sz="1800" b="1" i="1" u="none"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ja toiminnasta, on </a:t>
            </a:r>
            <a:r>
              <a:rPr kumimoji="0" lang="fi-FI" sz="1800" b="1" i="1" u="sng"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motorisesti ketterä ja taitava</a:t>
            </a:r>
            <a:r>
              <a:rPr kumimoji="0" lang="fi-FI" sz="1800" b="1" i="1" u="none" strike="noStrike" kern="1200" cap="none" spc="0" normalizeH="0" baseline="0" noProof="0" dirty="0" smtClean="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t>.”</a:t>
            </a:r>
            <a:br>
              <a:rPr kumimoji="0" lang="fi-FI" sz="1800" b="1" i="1" u="none" strike="noStrike" kern="1200" cap="none" spc="0" normalizeH="0" baseline="0" noProof="0" dirty="0" smtClean="0">
                <a:ln>
                  <a:noFill/>
                </a:ln>
                <a:solidFill>
                  <a:srgbClr val="FF0000"/>
                </a:solidFill>
                <a:effectLst/>
                <a:uLnTx/>
                <a:uFillTx/>
                <a:latin typeface="Calibri" panose="020F0502020204030204" pitchFamily="34" charset="0"/>
                <a:ea typeface="Times New Roman" panose="02020603050405020304" pitchFamily="18" charset="0"/>
                <a:cs typeface="Arial" panose="020B0604020202020204" pitchFamily="34" charset="0"/>
              </a:rPr>
            </a:br>
            <a:endParaRPr kumimoji="0" lang="fi-FI" sz="2400" b="1" i="1" u="none" strike="noStrike" kern="1200" cap="none" spc="0" normalizeH="0" baseline="0" noProof="0" dirty="0" smtClean="0">
              <a:ln>
                <a:noFill/>
              </a:ln>
              <a:solidFill>
                <a:srgbClr val="FF0000"/>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ts val="1040"/>
              </a:lnSpc>
              <a:spcBef>
                <a:spcPts val="1000"/>
              </a:spcBef>
              <a:spcAft>
                <a:spcPts val="0"/>
              </a:spcAft>
              <a:buClrTx/>
              <a:buSzTx/>
              <a:buFontTx/>
              <a:buNone/>
              <a:tabLst/>
              <a:defRPr/>
            </a:pPr>
            <a:r>
              <a:rPr kumimoji="0" lang="fi-FI" sz="2000" b="1" i="0" u="none" strike="noStrike" kern="1200" cap="none" spc="0" normalizeH="0" baseline="0" noProof="0" dirty="0" smtClean="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rPr>
              <a:t>VASUSTA TARPEET JA TAVOITTEET OPPIMISELLE</a:t>
            </a:r>
          </a:p>
          <a:p>
            <a:pPr marL="0" marR="0" lvl="0" indent="0" algn="l" defTabSz="914400" rtl="0" eaLnBrk="1" fontAlgn="auto" latinLnBrk="0" hangingPunct="1">
              <a:lnSpc>
                <a:spcPts val="1040"/>
              </a:lnSpc>
              <a:spcBef>
                <a:spcPts val="1000"/>
              </a:spcBef>
              <a:spcAft>
                <a:spcPts val="0"/>
              </a:spcAft>
              <a:buClrTx/>
              <a:buSzTx/>
              <a:buFontTx/>
              <a:buNone/>
              <a:tabLst/>
              <a:defRPr/>
            </a:pPr>
            <a:endParaRPr kumimoji="0" lang="sv-FI" sz="2000" b="1" i="0" u="none" strike="noStrike" kern="1200" cap="none" spc="0" normalizeH="0" baseline="0" noProof="0" dirty="0" smtClean="0">
              <a:ln>
                <a:noFill/>
              </a:ln>
              <a:solidFill>
                <a:srgbClr val="002060"/>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fi-FI" sz="1800" b="0" i="1" u="none" strike="noStrike" kern="1200" cap="none" spc="0" normalizeH="0" baseline="0" noProof="0" dirty="0" smtClean="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"Ville </a:t>
            </a:r>
            <a:r>
              <a:rPr kumimoji="0" lang="fi-FI" sz="1800" b="0" i="1" u="none"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Matin </a:t>
            </a:r>
            <a:r>
              <a:rPr kumimoji="0" lang="fi-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puhe on epäselvää</a:t>
            </a:r>
            <a:r>
              <a:rPr kumimoji="0" lang="fi-FI" sz="1800" b="0" i="1" u="none"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sillä puheesta </a:t>
            </a:r>
            <a:r>
              <a:rPr kumimoji="0" lang="fi-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puuttuu monia äänteitä </a:t>
            </a:r>
            <a:r>
              <a:rPr kumimoji="0" lang="fi-FI" sz="1800" b="0" i="1" u="none"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a:t>
            </a:r>
            <a:r>
              <a:rPr kumimoji="0" lang="fi-FI" sz="1800" b="0" i="1" u="none" strike="noStrike" kern="1200" cap="none" spc="0" normalizeH="0" baseline="0" noProof="0" dirty="0" err="1">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s,k,r,l</a:t>
            </a:r>
            <a:r>
              <a:rPr kumimoji="0" lang="fi-FI" sz="1800" b="0" i="1" u="none"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a:t>
            </a:r>
            <a:r>
              <a:rPr kumimoji="0" lang="sv-FI" sz="1800" b="0" i="1" u="sng" strike="noStrike" kern="1200" cap="none" spc="0" normalizeH="0" baseline="0" noProof="0" dirty="0" err="1">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Suun</a:t>
            </a:r>
            <a:r>
              <a:rPr kumimoji="0" lang="sv-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a:t>
            </a:r>
            <a:r>
              <a:rPr kumimoji="0" lang="sv-FI" sz="1800" b="0" i="1" u="sng" strike="noStrike" kern="1200" cap="none" spc="0" normalizeH="0" baseline="0" noProof="0" dirty="0" err="1">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motoriikka</a:t>
            </a:r>
            <a:r>
              <a:rPr kumimoji="0" lang="sv-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on </a:t>
            </a:r>
            <a:r>
              <a:rPr kumimoji="0" lang="sv-FI" sz="1800" b="0" i="1" u="sng" strike="noStrike" kern="1200" cap="none" spc="0" normalizeH="0" baseline="0" noProof="0" dirty="0" err="1">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jähmeä</a:t>
            </a:r>
            <a:r>
              <a:rPr kumimoji="0" lang="sv-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a:t>
            </a:r>
            <a:r>
              <a:rPr kumimoji="0" lang="sv-FI" sz="1800" b="0" i="1" u="none"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ja </a:t>
            </a:r>
            <a:r>
              <a:rPr kumimoji="0" lang="sv-FI" sz="1800" b="0" i="1" u="sng" strike="noStrike" kern="1200" cap="none" spc="0" normalizeH="0" baseline="0" noProof="0" dirty="0" err="1">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sanojen</a:t>
            </a:r>
            <a:r>
              <a:rPr kumimoji="0" lang="sv-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a:t>
            </a:r>
            <a:r>
              <a:rPr kumimoji="0" lang="sv-FI" sz="1800" b="0" i="1" u="sng" strike="noStrike" kern="1200" cap="none" spc="0" normalizeH="0" baseline="0" noProof="0" dirty="0" err="1">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tuottaminen</a:t>
            </a:r>
            <a:r>
              <a:rPr kumimoji="0" lang="sv-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a:t>
            </a:r>
            <a:r>
              <a:rPr kumimoji="0" lang="sv-FI" sz="1800" b="0" i="1" u="sng" strike="noStrike" kern="1200" cap="none" spc="0" normalizeH="0" baseline="0" noProof="0" dirty="0" err="1">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haastavaa</a:t>
            </a:r>
            <a:r>
              <a:rPr kumimoji="0" lang="sv-FI" sz="1800" b="0" i="1" u="none"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a:t>
            </a:r>
            <a:endParaRPr kumimoji="0" lang="sv-FI" sz="2400" b="0" i="0" u="none" strike="noStrike" kern="1200" cap="none" spc="0" normalizeH="0" baseline="0" noProof="0" dirty="0">
              <a:ln>
                <a:noFill/>
              </a:ln>
              <a:solidFill>
                <a:srgbClr val="595959"/>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i-FI" sz="1800" b="0" i="1" u="none"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Joukkuepelien pelaamista harjoitellaan, sillä </a:t>
            </a:r>
            <a:r>
              <a:rPr kumimoji="0" lang="fi-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pettymyksen sietokyky on kehittymässä</a:t>
            </a:r>
            <a:r>
              <a:rPr kumimoji="0" lang="fi-FI" sz="1800" b="0" i="1" u="none"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Häviäminen on vielä raskasta ja Ville Matti</a:t>
            </a:r>
            <a:r>
              <a:rPr kumimoji="0" lang="fi-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tarvitsee tukea pettymystilanteissa</a:t>
            </a:r>
            <a:r>
              <a:rPr kumimoji="0" lang="fi-FI" sz="1800" b="0" i="1" u="none"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a:t>
            </a:r>
            <a:r>
              <a:rPr kumimoji="0" lang="sv-FI" sz="1800" b="0" i="1" u="sng" strike="noStrike" kern="1200" cap="none" spc="0" normalizeH="0" baseline="0" noProof="0" dirty="0" err="1">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Saattaa</a:t>
            </a:r>
            <a:r>
              <a:rPr kumimoji="0" lang="sv-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a:t>
            </a:r>
            <a:r>
              <a:rPr kumimoji="0" lang="sv-FI" sz="1800" b="0" i="1" u="sng" strike="noStrike" kern="1200" cap="none" spc="0" normalizeH="0" baseline="0" noProof="0" dirty="0" err="1">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satuttaa</a:t>
            </a:r>
            <a:r>
              <a:rPr kumimoji="0" lang="sv-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a:t>
            </a:r>
            <a:r>
              <a:rPr kumimoji="0" lang="sv-FI" sz="1800" b="0" i="1" u="sng" strike="noStrike" kern="1200" cap="none" spc="0" normalizeH="0" baseline="0" noProof="0" dirty="0" err="1">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itseään</a:t>
            </a:r>
            <a:r>
              <a:rPr kumimoji="0" lang="sv-FI" sz="1800" b="0" i="1" u="sng"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 tai </a:t>
            </a:r>
            <a:r>
              <a:rPr kumimoji="0" lang="sv-FI" sz="1800" b="0" i="1" u="sng" strike="noStrike" kern="1200" cap="none" spc="0" normalizeH="0" baseline="0" noProof="0" dirty="0" err="1">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muita</a:t>
            </a:r>
            <a:r>
              <a:rPr kumimoji="0" lang="sv-FI" sz="1800" b="0" i="1" u="none" strike="noStrike" kern="1200" cap="none" spc="0" normalizeH="0" baseline="0" noProof="0" dirty="0">
                <a:ln>
                  <a:noFill/>
                </a:ln>
                <a:solidFill>
                  <a:srgbClr val="351C75"/>
                </a:solidFill>
                <a:effectLst/>
                <a:uLnTx/>
                <a:uFillTx/>
                <a:latin typeface="Calibri" panose="020F0502020204030204" pitchFamily="34" charset="0"/>
                <a:ea typeface="Times New Roman" panose="02020603050405020304" pitchFamily="18" charset="0"/>
                <a:cs typeface="Arial" panose="020B0604020202020204" pitchFamily="34" charset="0"/>
              </a:rPr>
              <a:t>."</a:t>
            </a:r>
            <a:endParaRPr kumimoji="0" lang="sv-FI" sz="2400" b="0" i="0" u="none" strike="noStrike" kern="1200" cap="none" spc="0" normalizeH="0" baseline="0" noProof="0" dirty="0">
              <a:ln>
                <a:noFill/>
              </a:ln>
              <a:solidFill>
                <a:srgbClr val="595959"/>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3504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180013" y="563880"/>
            <a:ext cx="6400801" cy="5364480"/>
          </a:xfrm>
        </p:spPr>
        <p:txBody>
          <a:bodyPr>
            <a:normAutofit/>
          </a:bodyPr>
          <a:lstStyle/>
          <a:p>
            <a:r>
              <a:rPr lang="fi-FI" sz="2800" b="1" dirty="0" smtClean="0"/>
              <a:t>1. Lue lasten vasut</a:t>
            </a:r>
            <a:br>
              <a:rPr lang="fi-FI" sz="2800" b="1" dirty="0" smtClean="0"/>
            </a:br>
            <a:r>
              <a:rPr lang="fi-FI" sz="2800" b="1" dirty="0"/>
              <a:t/>
            </a:r>
            <a:br>
              <a:rPr lang="fi-FI" sz="2800" b="1" dirty="0"/>
            </a:br>
            <a:r>
              <a:rPr lang="fi-FI" sz="2800" b="1" dirty="0"/>
              <a:t>2. </a:t>
            </a:r>
            <a:r>
              <a:rPr lang="fi-FI" sz="2800" b="1" dirty="0" smtClean="0"/>
              <a:t>Kirjaa </a:t>
            </a:r>
            <a:r>
              <a:rPr lang="fi-FI" sz="2800" b="1" dirty="0"/>
              <a:t>ylös jokaisen lapsen </a:t>
            </a:r>
            <a:r>
              <a:rPr lang="fi-FI" sz="2800" b="1" dirty="0" smtClean="0"/>
              <a:t> kiinnostuksen </a:t>
            </a:r>
            <a:r>
              <a:rPr lang="fi-FI" sz="2800" b="1" dirty="0"/>
              <a:t>kohteet ja oppimistavoitteet ranskalaisilla viivoilla, </a:t>
            </a:r>
            <a:r>
              <a:rPr lang="fi-FI" sz="2800" b="1" dirty="0" smtClean="0"/>
              <a:t>lyhyesti</a:t>
            </a:r>
            <a:br>
              <a:rPr lang="fi-FI" sz="2800" b="1" dirty="0" smtClean="0"/>
            </a:br>
            <a:r>
              <a:rPr lang="fi-FI" sz="2800" b="1" dirty="0"/>
              <a:t/>
            </a:r>
            <a:br>
              <a:rPr lang="fi-FI" sz="2800" b="1" dirty="0"/>
            </a:br>
            <a:r>
              <a:rPr lang="fi-FI" sz="2800" b="1" dirty="0"/>
              <a:t>3. </a:t>
            </a:r>
            <a:r>
              <a:rPr lang="fi-FI" sz="2800" b="1" dirty="0" smtClean="0"/>
              <a:t>Mieti voiko </a:t>
            </a:r>
            <a:r>
              <a:rPr lang="fi-FI" sz="2800" b="1" dirty="0"/>
              <a:t>asioita yhdistää? </a:t>
            </a:r>
            <a:r>
              <a:rPr lang="fi-FI" sz="2800" b="1" dirty="0" smtClean="0"/>
              <a:t>Tarkoittaako </a:t>
            </a:r>
            <a:r>
              <a:rPr lang="fi-FI" sz="2800" b="1" dirty="0"/>
              <a:t>jotkin asiat samaa, eri tavalla ilmaistuna? Sivuaako jotkut asiat toisiaan? </a:t>
            </a:r>
            <a:r>
              <a:rPr lang="sv-FI" sz="2800" dirty="0" smtClean="0"/>
              <a:t/>
            </a:r>
            <a:br>
              <a:rPr lang="sv-FI" sz="2800" dirty="0" smtClean="0"/>
            </a:br>
            <a:endParaRPr lang="sv-FI" sz="2800" dirty="0"/>
          </a:p>
        </p:txBody>
      </p:sp>
      <p:sp>
        <p:nvSpPr>
          <p:cNvPr id="3" name="Tekstin paikkamerkki 2"/>
          <p:cNvSpPr>
            <a:spLocks noGrp="1"/>
          </p:cNvSpPr>
          <p:nvPr>
            <p:ph type="body" idx="1"/>
          </p:nvPr>
        </p:nvSpPr>
        <p:spPr>
          <a:xfrm rot="20505487">
            <a:off x="8277" y="1080580"/>
            <a:ext cx="5366069" cy="914400"/>
          </a:xfrm>
        </p:spPr>
        <p:txBody>
          <a:bodyPr>
            <a:normAutofit lnSpcReduction="10000"/>
          </a:bodyPr>
          <a:lstStyle/>
          <a:p>
            <a:pPr algn="ctr"/>
            <a:r>
              <a:rPr lang="fi-FI" sz="3200" b="1" dirty="0" smtClean="0"/>
              <a:t>Toiminnan siirtäminen käytäntöön</a:t>
            </a:r>
            <a:endParaRPr lang="sv-FI" sz="3200" b="1" dirty="0"/>
          </a:p>
        </p:txBody>
      </p:sp>
    </p:spTree>
    <p:extLst>
      <p:ext uri="{BB962C8B-B14F-4D97-AF65-F5344CB8AC3E}">
        <p14:creationId xmlns:p14="http://schemas.microsoft.com/office/powerpoint/2010/main" val="1412484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3291840" y="2438400"/>
            <a:ext cx="1013098"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595959"/>
                </a:solidFill>
                <a:effectLst/>
                <a:uLnTx/>
                <a:uFillTx/>
                <a:latin typeface="Euphemia"/>
                <a:ea typeface="+mn-ea"/>
                <a:cs typeface="+mn-cs"/>
              </a:rPr>
              <a:t>Valtteri</a:t>
            </a:r>
            <a:endParaRPr kumimoji="0" lang="sv-FI" sz="2000" b="1" i="0" u="none" strike="noStrike" kern="1200" cap="none" spc="0" normalizeH="0" baseline="0" noProof="0" dirty="0">
              <a:ln>
                <a:noFill/>
              </a:ln>
              <a:solidFill>
                <a:srgbClr val="595959"/>
              </a:solidFill>
              <a:effectLst/>
              <a:uLnTx/>
              <a:uFillTx/>
              <a:latin typeface="Euphemia"/>
              <a:ea typeface="+mn-ea"/>
              <a:cs typeface="+mn-cs"/>
            </a:endParaRPr>
          </a:p>
        </p:txBody>
      </p:sp>
      <p:sp>
        <p:nvSpPr>
          <p:cNvPr id="4" name="Tekstiruutu 3"/>
          <p:cNvSpPr txBox="1"/>
          <p:nvPr/>
        </p:nvSpPr>
        <p:spPr>
          <a:xfrm>
            <a:off x="7200708" y="2806809"/>
            <a:ext cx="1326325"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595959"/>
                </a:solidFill>
                <a:effectLst/>
                <a:uLnTx/>
                <a:uFillTx/>
                <a:latin typeface="Euphemia"/>
                <a:ea typeface="+mn-ea"/>
                <a:cs typeface="+mn-cs"/>
              </a:rPr>
              <a:t>Ville Matti</a:t>
            </a:r>
            <a:endParaRPr kumimoji="0" lang="sv-FI" sz="2000" b="1" i="0" u="none" strike="noStrike" kern="1200" cap="none" spc="0" normalizeH="0" baseline="0" noProof="0" dirty="0">
              <a:ln>
                <a:noFill/>
              </a:ln>
              <a:solidFill>
                <a:srgbClr val="595959"/>
              </a:solidFill>
              <a:effectLst/>
              <a:uLnTx/>
              <a:uFillTx/>
              <a:latin typeface="Euphemia"/>
              <a:ea typeface="+mn-ea"/>
              <a:cs typeface="+mn-cs"/>
            </a:endParaRPr>
          </a:p>
        </p:txBody>
      </p:sp>
      <p:sp>
        <p:nvSpPr>
          <p:cNvPr id="5" name="Tekstiruutu 4"/>
          <p:cNvSpPr txBox="1"/>
          <p:nvPr/>
        </p:nvSpPr>
        <p:spPr>
          <a:xfrm>
            <a:off x="4601657" y="4167470"/>
            <a:ext cx="782587"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595959"/>
                </a:solidFill>
                <a:effectLst/>
                <a:uLnTx/>
                <a:uFillTx/>
                <a:latin typeface="Euphemia"/>
                <a:ea typeface="+mn-ea"/>
                <a:cs typeface="+mn-cs"/>
              </a:rPr>
              <a:t>Anna</a:t>
            </a:r>
            <a:endParaRPr kumimoji="0" lang="sv-FI" sz="2000" b="1" i="0" u="none" strike="noStrike" kern="1200" cap="none" spc="0" normalizeH="0" baseline="0" noProof="0" dirty="0">
              <a:ln>
                <a:noFill/>
              </a:ln>
              <a:solidFill>
                <a:srgbClr val="595959"/>
              </a:solidFill>
              <a:effectLst/>
              <a:uLnTx/>
              <a:uFillTx/>
              <a:latin typeface="Euphemia"/>
              <a:ea typeface="+mn-ea"/>
              <a:cs typeface="+mn-cs"/>
            </a:endParaRPr>
          </a:p>
        </p:txBody>
      </p:sp>
      <p:sp>
        <p:nvSpPr>
          <p:cNvPr id="6" name="Tekstiruutu 5"/>
          <p:cNvSpPr txBox="1"/>
          <p:nvPr/>
        </p:nvSpPr>
        <p:spPr>
          <a:xfrm>
            <a:off x="6566836" y="2069068"/>
            <a:ext cx="846707"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595959"/>
                </a:solidFill>
                <a:effectLst/>
                <a:uLnTx/>
                <a:uFillTx/>
                <a:latin typeface="Euphemia"/>
                <a:ea typeface="+mn-ea"/>
                <a:cs typeface="+mn-cs"/>
              </a:rPr>
              <a:t>Robin</a:t>
            </a:r>
            <a:endParaRPr kumimoji="0" lang="sv-FI" sz="2000" b="1" i="0" u="none" strike="noStrike" kern="1200" cap="none" spc="0" normalizeH="0" baseline="0" noProof="0" dirty="0">
              <a:ln>
                <a:noFill/>
              </a:ln>
              <a:solidFill>
                <a:srgbClr val="595959"/>
              </a:solidFill>
              <a:effectLst/>
              <a:uLnTx/>
              <a:uFillTx/>
              <a:latin typeface="Euphemia"/>
              <a:ea typeface="+mn-ea"/>
              <a:cs typeface="+mn-cs"/>
            </a:endParaRPr>
          </a:p>
        </p:txBody>
      </p:sp>
      <p:sp>
        <p:nvSpPr>
          <p:cNvPr id="7" name="Tekstiruutu 6"/>
          <p:cNvSpPr txBox="1"/>
          <p:nvPr/>
        </p:nvSpPr>
        <p:spPr>
          <a:xfrm>
            <a:off x="6801277" y="3505393"/>
            <a:ext cx="646331"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err="1" smtClean="0">
                <a:ln>
                  <a:noFill/>
                </a:ln>
                <a:solidFill>
                  <a:srgbClr val="595959"/>
                </a:solidFill>
                <a:effectLst/>
                <a:uLnTx/>
                <a:uFillTx/>
                <a:latin typeface="Euphemia"/>
                <a:ea typeface="+mn-ea"/>
                <a:cs typeface="+mn-cs"/>
              </a:rPr>
              <a:t>Abir</a:t>
            </a:r>
            <a:endParaRPr kumimoji="0" lang="sv-FI" sz="2000" b="1" i="0" u="none" strike="noStrike" kern="1200" cap="none" spc="0" normalizeH="0" baseline="0" noProof="0" dirty="0">
              <a:ln>
                <a:noFill/>
              </a:ln>
              <a:solidFill>
                <a:srgbClr val="595959"/>
              </a:solidFill>
              <a:effectLst/>
              <a:uLnTx/>
              <a:uFillTx/>
              <a:latin typeface="Euphemia"/>
              <a:ea typeface="+mn-ea"/>
              <a:cs typeface="+mn-cs"/>
            </a:endParaRPr>
          </a:p>
        </p:txBody>
      </p:sp>
      <p:sp>
        <p:nvSpPr>
          <p:cNvPr id="9" name="Tekstiruutu 8"/>
          <p:cNvSpPr txBox="1"/>
          <p:nvPr/>
        </p:nvSpPr>
        <p:spPr>
          <a:xfrm>
            <a:off x="3632396" y="3509737"/>
            <a:ext cx="849656"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595959"/>
                </a:solidFill>
                <a:effectLst/>
                <a:uLnTx/>
                <a:uFillTx/>
                <a:latin typeface="Euphemia"/>
                <a:ea typeface="+mn-ea"/>
                <a:cs typeface="+mn-cs"/>
              </a:rPr>
              <a:t>Veera</a:t>
            </a:r>
            <a:endParaRPr kumimoji="0" lang="sv-FI" sz="2000" b="1" i="0" u="none" strike="noStrike" kern="1200" cap="none" spc="0" normalizeH="0" baseline="0" noProof="0" dirty="0">
              <a:ln>
                <a:noFill/>
              </a:ln>
              <a:solidFill>
                <a:srgbClr val="595959"/>
              </a:solidFill>
              <a:effectLst/>
              <a:uLnTx/>
              <a:uFillTx/>
              <a:latin typeface="Euphemia"/>
              <a:ea typeface="+mn-ea"/>
              <a:cs typeface="+mn-cs"/>
            </a:endParaRPr>
          </a:p>
        </p:txBody>
      </p:sp>
      <p:sp>
        <p:nvSpPr>
          <p:cNvPr id="10" name="Tekstiruutu 9"/>
          <p:cNvSpPr txBox="1"/>
          <p:nvPr/>
        </p:nvSpPr>
        <p:spPr>
          <a:xfrm>
            <a:off x="5124215" y="3059668"/>
            <a:ext cx="954557"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595959"/>
                </a:solidFill>
                <a:effectLst/>
                <a:uLnTx/>
                <a:uFillTx/>
                <a:latin typeface="Euphemia"/>
                <a:ea typeface="+mn-ea"/>
                <a:cs typeface="+mn-cs"/>
              </a:rPr>
              <a:t>Teemu</a:t>
            </a:r>
            <a:endParaRPr kumimoji="0" lang="sv-FI" sz="2000" b="1" i="0" u="none" strike="noStrike" kern="1200" cap="none" spc="0" normalizeH="0" baseline="0" noProof="0" dirty="0">
              <a:ln>
                <a:noFill/>
              </a:ln>
              <a:solidFill>
                <a:srgbClr val="595959"/>
              </a:solidFill>
              <a:effectLst/>
              <a:uLnTx/>
              <a:uFillTx/>
              <a:latin typeface="Euphemia"/>
              <a:ea typeface="+mn-ea"/>
              <a:cs typeface="+mn-cs"/>
            </a:endParaRPr>
          </a:p>
        </p:txBody>
      </p:sp>
      <p:sp>
        <p:nvSpPr>
          <p:cNvPr id="11" name="Tekstiruutu 10"/>
          <p:cNvSpPr txBox="1"/>
          <p:nvPr/>
        </p:nvSpPr>
        <p:spPr>
          <a:xfrm>
            <a:off x="5678485" y="4060269"/>
            <a:ext cx="1032911"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595959"/>
                </a:solidFill>
                <a:effectLst/>
                <a:uLnTx/>
                <a:uFillTx/>
                <a:latin typeface="Euphemia"/>
                <a:ea typeface="+mn-ea"/>
                <a:cs typeface="+mn-cs"/>
              </a:rPr>
              <a:t>Matilda</a:t>
            </a:r>
            <a:endParaRPr kumimoji="0" lang="sv-FI" sz="2000" b="1" i="0" u="none" strike="noStrike" kern="1200" cap="none" spc="0" normalizeH="0" baseline="0" noProof="0" dirty="0">
              <a:ln>
                <a:noFill/>
              </a:ln>
              <a:solidFill>
                <a:srgbClr val="595959"/>
              </a:solidFill>
              <a:effectLst/>
              <a:uLnTx/>
              <a:uFillTx/>
              <a:latin typeface="Euphemia"/>
              <a:ea typeface="+mn-ea"/>
              <a:cs typeface="+mn-cs"/>
            </a:endParaRPr>
          </a:p>
        </p:txBody>
      </p:sp>
      <p:sp>
        <p:nvSpPr>
          <p:cNvPr id="12" name="Tekstiruutu 11"/>
          <p:cNvSpPr txBox="1"/>
          <p:nvPr/>
        </p:nvSpPr>
        <p:spPr>
          <a:xfrm>
            <a:off x="5227320" y="2301240"/>
            <a:ext cx="774827"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smtClean="0">
                <a:ln>
                  <a:noFill/>
                </a:ln>
                <a:solidFill>
                  <a:srgbClr val="595959"/>
                </a:solidFill>
                <a:effectLst/>
                <a:uLnTx/>
                <a:uFillTx/>
                <a:latin typeface="Euphemia"/>
                <a:ea typeface="+mn-ea"/>
                <a:cs typeface="+mn-cs"/>
              </a:rPr>
              <a:t>Katie</a:t>
            </a:r>
            <a:endParaRPr kumimoji="0" lang="sv-FI" sz="2000" b="1" i="0" u="none" strike="noStrike" kern="1200" cap="none" spc="0" normalizeH="0" baseline="0" noProof="0" dirty="0">
              <a:ln>
                <a:noFill/>
              </a:ln>
              <a:solidFill>
                <a:srgbClr val="595959"/>
              </a:solidFill>
              <a:effectLst/>
              <a:uLnTx/>
              <a:uFillTx/>
              <a:latin typeface="Euphemia"/>
              <a:ea typeface="+mn-ea"/>
              <a:cs typeface="+mn-cs"/>
            </a:endParaRPr>
          </a:p>
        </p:txBody>
      </p:sp>
      <p:sp>
        <p:nvSpPr>
          <p:cNvPr id="13" name="Tekstiruutu 12"/>
          <p:cNvSpPr txBox="1"/>
          <p:nvPr/>
        </p:nvSpPr>
        <p:spPr>
          <a:xfrm>
            <a:off x="4578185" y="1246942"/>
            <a:ext cx="4104200"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Nauttii numeroista ja laskee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a:ln>
                  <a:noFill/>
                </a:ln>
                <a:solidFill>
                  <a:srgbClr val="FF0000"/>
                </a:solidFill>
                <a:effectLst/>
                <a:uLnTx/>
                <a:uFillTx/>
                <a:latin typeface="Euphemia"/>
                <a:ea typeface="+mn-ea"/>
                <a:cs typeface="+mn-cs"/>
              </a:rPr>
              <a:t>s</a:t>
            </a: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ujuvasti jo helppoja kertolaskuja</a:t>
            </a:r>
            <a:endParaRPr kumimoji="0" lang="sv-FI" sz="2000" b="1" i="0" u="none" strike="noStrike" kern="1200" cap="none" spc="0" normalizeH="0" baseline="0" noProof="0" dirty="0">
              <a:ln>
                <a:noFill/>
              </a:ln>
              <a:solidFill>
                <a:srgbClr val="FF0000"/>
              </a:solidFill>
              <a:effectLst/>
              <a:uLnTx/>
              <a:uFillTx/>
              <a:latin typeface="Euphemia"/>
              <a:ea typeface="+mn-ea"/>
              <a:cs typeface="+mn-cs"/>
            </a:endParaRPr>
          </a:p>
        </p:txBody>
      </p:sp>
      <p:sp>
        <p:nvSpPr>
          <p:cNvPr id="14" name="Tekstiruutu 13"/>
          <p:cNvSpPr txBox="1"/>
          <p:nvPr/>
        </p:nvSpPr>
        <p:spPr>
          <a:xfrm>
            <a:off x="8067825" y="4281382"/>
            <a:ext cx="2715936"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Nauttii kirjoista, lukee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a:ln>
                  <a:noFill/>
                </a:ln>
                <a:solidFill>
                  <a:srgbClr val="FF0000"/>
                </a:solidFill>
                <a:effectLst/>
                <a:uLnTx/>
                <a:uFillTx/>
                <a:latin typeface="Euphemia"/>
                <a:ea typeface="+mn-ea"/>
                <a:cs typeface="+mn-cs"/>
              </a:rPr>
              <a:t>j</a:t>
            </a: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a kirjoittaa sujuvasti</a:t>
            </a:r>
            <a:endParaRPr kumimoji="0" lang="sv-FI" sz="2000" b="1" i="0" u="none" strike="noStrike" kern="1200" cap="none" spc="0" normalizeH="0" baseline="0" noProof="0" dirty="0">
              <a:ln>
                <a:noFill/>
              </a:ln>
              <a:solidFill>
                <a:srgbClr val="FF0000"/>
              </a:solidFill>
              <a:effectLst/>
              <a:uLnTx/>
              <a:uFillTx/>
              <a:latin typeface="Euphemia"/>
              <a:ea typeface="+mn-ea"/>
              <a:cs typeface="+mn-cs"/>
            </a:endParaRPr>
          </a:p>
        </p:txBody>
      </p:sp>
      <p:sp>
        <p:nvSpPr>
          <p:cNvPr id="15" name="Tekstiruutu 14"/>
          <p:cNvSpPr txBox="1"/>
          <p:nvPr/>
        </p:nvSpPr>
        <p:spPr>
          <a:xfrm>
            <a:off x="5124215" y="5104445"/>
            <a:ext cx="2177648"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Tykkää piirtää ja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askarrella</a:t>
            </a:r>
            <a:endParaRPr kumimoji="0" lang="sv-FI" sz="2000" b="1" i="0" u="none" strike="noStrike" kern="1200" cap="none" spc="0" normalizeH="0" baseline="0" noProof="0" dirty="0">
              <a:ln>
                <a:noFill/>
              </a:ln>
              <a:solidFill>
                <a:srgbClr val="FF0000"/>
              </a:solidFill>
              <a:effectLst/>
              <a:uLnTx/>
              <a:uFillTx/>
              <a:latin typeface="Euphemia"/>
              <a:ea typeface="+mn-ea"/>
              <a:cs typeface="+mn-cs"/>
            </a:endParaRPr>
          </a:p>
        </p:txBody>
      </p:sp>
      <p:sp>
        <p:nvSpPr>
          <p:cNvPr id="16" name="Tekstiruutu 15"/>
          <p:cNvSpPr txBox="1"/>
          <p:nvPr/>
        </p:nvSpPr>
        <p:spPr>
          <a:xfrm>
            <a:off x="1230461" y="4213637"/>
            <a:ext cx="2658869"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Prinsessaleikit ja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a:ln>
                  <a:noFill/>
                </a:ln>
                <a:solidFill>
                  <a:srgbClr val="FF0000"/>
                </a:solidFill>
                <a:effectLst/>
                <a:uLnTx/>
                <a:uFillTx/>
                <a:latin typeface="Euphemia"/>
                <a:ea typeface="+mn-ea"/>
                <a:cs typeface="+mn-cs"/>
              </a:rPr>
              <a:t>r</a:t>
            </a: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oolileikit mielekkäitä</a:t>
            </a:r>
            <a:endParaRPr kumimoji="0" lang="sv-FI" sz="2000" b="1" i="0" u="none" strike="noStrike" kern="1200" cap="none" spc="0" normalizeH="0" baseline="0" noProof="0" dirty="0">
              <a:ln>
                <a:noFill/>
              </a:ln>
              <a:solidFill>
                <a:srgbClr val="FF0000"/>
              </a:solidFill>
              <a:effectLst/>
              <a:uLnTx/>
              <a:uFillTx/>
              <a:latin typeface="Euphemia"/>
              <a:ea typeface="+mn-ea"/>
              <a:cs typeface="+mn-cs"/>
            </a:endParaRPr>
          </a:p>
        </p:txBody>
      </p:sp>
      <p:sp>
        <p:nvSpPr>
          <p:cNvPr id="17" name="Tekstiruutu 16"/>
          <p:cNvSpPr txBox="1"/>
          <p:nvPr/>
        </p:nvSpPr>
        <p:spPr>
          <a:xfrm>
            <a:off x="8991244" y="2017961"/>
            <a:ext cx="2050626"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On kiinnostunut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esihistoriasta</a:t>
            </a:r>
            <a:endParaRPr kumimoji="0" lang="sv-FI" sz="2000" b="1" i="0" u="none" strike="noStrike" kern="1200" cap="none" spc="0" normalizeH="0" baseline="0" noProof="0" dirty="0">
              <a:ln>
                <a:noFill/>
              </a:ln>
              <a:solidFill>
                <a:srgbClr val="FF0000"/>
              </a:solidFill>
              <a:effectLst/>
              <a:uLnTx/>
              <a:uFillTx/>
              <a:latin typeface="Euphemia"/>
              <a:ea typeface="+mn-ea"/>
              <a:cs typeface="+mn-cs"/>
            </a:endParaRPr>
          </a:p>
        </p:txBody>
      </p:sp>
      <p:sp>
        <p:nvSpPr>
          <p:cNvPr id="18" name="Tekstiruutu 17"/>
          <p:cNvSpPr txBox="1"/>
          <p:nvPr/>
        </p:nvSpPr>
        <p:spPr>
          <a:xfrm>
            <a:off x="465521" y="2228671"/>
            <a:ext cx="2820003" cy="132343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Pelaa jääkiekkoa ja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a:ln>
                  <a:noFill/>
                </a:ln>
                <a:solidFill>
                  <a:srgbClr val="FF0000"/>
                </a:solidFill>
                <a:effectLst/>
                <a:uLnTx/>
                <a:uFillTx/>
                <a:latin typeface="Euphemia"/>
                <a:ea typeface="+mn-ea"/>
                <a:cs typeface="+mn-cs"/>
              </a:rPr>
              <a:t>j</a:t>
            </a: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alkapalloa. Mikä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a:ln>
                  <a:noFill/>
                </a:ln>
                <a:solidFill>
                  <a:srgbClr val="FF0000"/>
                </a:solidFill>
                <a:effectLst/>
                <a:uLnTx/>
                <a:uFillTx/>
                <a:latin typeface="Euphemia"/>
                <a:ea typeface="+mn-ea"/>
                <a:cs typeface="+mn-cs"/>
              </a:rPr>
              <a:t>n</a:t>
            </a: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äkyy vahvasti myös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FF0000"/>
                </a:solidFill>
                <a:effectLst/>
                <a:uLnTx/>
                <a:uFillTx/>
                <a:latin typeface="Euphemia"/>
                <a:ea typeface="+mn-ea"/>
                <a:cs typeface="+mn-cs"/>
              </a:rPr>
              <a:t>päiväkodissa.</a:t>
            </a:r>
            <a:endParaRPr kumimoji="0" lang="sv-FI" sz="2000" b="1" i="0" u="none" strike="noStrike" kern="1200" cap="none" spc="0" normalizeH="0" baseline="0" noProof="0" dirty="0">
              <a:ln>
                <a:noFill/>
              </a:ln>
              <a:solidFill>
                <a:srgbClr val="FF0000"/>
              </a:solidFill>
              <a:effectLst/>
              <a:uLnTx/>
              <a:uFillTx/>
              <a:latin typeface="Euphemia"/>
              <a:ea typeface="+mn-ea"/>
              <a:cs typeface="+mn-cs"/>
            </a:endParaRPr>
          </a:p>
        </p:txBody>
      </p:sp>
      <p:sp>
        <p:nvSpPr>
          <p:cNvPr id="19" name="Tekstiruutu 18"/>
          <p:cNvSpPr txBox="1"/>
          <p:nvPr/>
        </p:nvSpPr>
        <p:spPr>
          <a:xfrm>
            <a:off x="1099668" y="1195358"/>
            <a:ext cx="2396810"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Leikkitaitojen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harjaannuttaminen</a:t>
            </a:r>
          </a:p>
        </p:txBody>
      </p:sp>
      <p:sp>
        <p:nvSpPr>
          <p:cNvPr id="20" name="Tekstiruutu 19"/>
          <p:cNvSpPr txBox="1"/>
          <p:nvPr/>
        </p:nvSpPr>
        <p:spPr>
          <a:xfrm>
            <a:off x="4057224" y="179256"/>
            <a:ext cx="1961114" cy="1015663"/>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Impulsiivinen,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a:ln>
                  <a:noFill/>
                </a:ln>
                <a:solidFill>
                  <a:srgbClr val="0070C0"/>
                </a:solidFill>
                <a:effectLst/>
                <a:uLnTx/>
                <a:uFillTx/>
                <a:latin typeface="Euphemia"/>
                <a:ea typeface="+mn-ea"/>
                <a:cs typeface="+mn-cs"/>
              </a:rPr>
              <a:t>s</a:t>
            </a: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aattaa heittää</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tavaroita</a:t>
            </a:r>
            <a:endParaRPr kumimoji="0" lang="sv-FI" sz="2000" b="1" i="0" u="none" strike="noStrike" kern="1200" cap="none" spc="0" normalizeH="0" baseline="0" noProof="0" dirty="0">
              <a:ln>
                <a:noFill/>
              </a:ln>
              <a:solidFill>
                <a:srgbClr val="0070C0"/>
              </a:solidFill>
              <a:effectLst/>
              <a:uLnTx/>
              <a:uFillTx/>
              <a:latin typeface="Euphemia"/>
              <a:ea typeface="+mn-ea"/>
              <a:cs typeface="+mn-cs"/>
            </a:endParaRPr>
          </a:p>
        </p:txBody>
      </p:sp>
      <p:sp>
        <p:nvSpPr>
          <p:cNvPr id="21" name="Tekstiruutu 20"/>
          <p:cNvSpPr txBox="1"/>
          <p:nvPr/>
        </p:nvSpPr>
        <p:spPr>
          <a:xfrm>
            <a:off x="8263225" y="456695"/>
            <a:ext cx="2672591"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Oman toiminnan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a:ln>
                  <a:noFill/>
                </a:ln>
                <a:solidFill>
                  <a:srgbClr val="0070C0"/>
                </a:solidFill>
                <a:effectLst/>
                <a:uLnTx/>
                <a:uFillTx/>
                <a:latin typeface="Euphemia"/>
                <a:ea typeface="+mn-ea"/>
                <a:cs typeface="+mn-cs"/>
              </a:rPr>
              <a:t>o</a:t>
            </a: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hjauksen tukeminen</a:t>
            </a:r>
            <a:endParaRPr kumimoji="0" lang="sv-FI" sz="2000" b="1" i="0" u="none" strike="noStrike" kern="1200" cap="none" spc="0" normalizeH="0" baseline="0" noProof="0" dirty="0">
              <a:ln>
                <a:noFill/>
              </a:ln>
              <a:solidFill>
                <a:srgbClr val="0070C0"/>
              </a:solidFill>
              <a:effectLst/>
              <a:uLnTx/>
              <a:uFillTx/>
              <a:latin typeface="Euphemia"/>
              <a:ea typeface="+mn-ea"/>
              <a:cs typeface="+mn-cs"/>
            </a:endParaRPr>
          </a:p>
        </p:txBody>
      </p:sp>
      <p:sp>
        <p:nvSpPr>
          <p:cNvPr id="22" name="Tekstiruutu 21"/>
          <p:cNvSpPr txBox="1"/>
          <p:nvPr/>
        </p:nvSpPr>
        <p:spPr>
          <a:xfrm>
            <a:off x="7714870" y="5355845"/>
            <a:ext cx="2367316"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Tarkkaavaisuuden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säätely</a:t>
            </a:r>
            <a:endParaRPr kumimoji="0" lang="sv-FI" sz="2000" b="1" i="0" u="none" strike="noStrike" kern="1200" cap="none" spc="0" normalizeH="0" baseline="0" noProof="0" dirty="0">
              <a:ln>
                <a:noFill/>
              </a:ln>
              <a:solidFill>
                <a:srgbClr val="0070C0"/>
              </a:solidFill>
              <a:effectLst/>
              <a:uLnTx/>
              <a:uFillTx/>
              <a:latin typeface="Euphemia"/>
              <a:ea typeface="+mn-ea"/>
              <a:cs typeface="+mn-cs"/>
            </a:endParaRPr>
          </a:p>
        </p:txBody>
      </p:sp>
      <p:sp>
        <p:nvSpPr>
          <p:cNvPr id="23" name="Tekstiruutu 22"/>
          <p:cNvSpPr txBox="1"/>
          <p:nvPr/>
        </p:nvSpPr>
        <p:spPr>
          <a:xfrm>
            <a:off x="9333805" y="3206919"/>
            <a:ext cx="2747996"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Kielellisen kehityksen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tukeminen</a:t>
            </a:r>
            <a:endParaRPr kumimoji="0" lang="sv-FI" sz="2000" b="1" i="0" u="none" strike="noStrike" kern="1200" cap="none" spc="0" normalizeH="0" baseline="0" noProof="0" dirty="0">
              <a:ln>
                <a:noFill/>
              </a:ln>
              <a:solidFill>
                <a:srgbClr val="0070C0"/>
              </a:solidFill>
              <a:effectLst/>
              <a:uLnTx/>
              <a:uFillTx/>
              <a:latin typeface="Euphemia"/>
              <a:ea typeface="+mn-ea"/>
              <a:cs typeface="+mn-cs"/>
            </a:endParaRPr>
          </a:p>
        </p:txBody>
      </p:sp>
      <p:sp>
        <p:nvSpPr>
          <p:cNvPr id="24" name="Tekstiruutu 23"/>
          <p:cNvSpPr txBox="1"/>
          <p:nvPr/>
        </p:nvSpPr>
        <p:spPr>
          <a:xfrm>
            <a:off x="2070613" y="5234821"/>
            <a:ext cx="2640595"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Sosiaalisten taitojen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70C0"/>
                </a:solidFill>
                <a:effectLst/>
                <a:uLnTx/>
                <a:uFillTx/>
                <a:latin typeface="Euphemia"/>
                <a:ea typeface="+mn-ea"/>
                <a:cs typeface="+mn-cs"/>
              </a:rPr>
              <a:t>harjaannuttaminen</a:t>
            </a:r>
            <a:endParaRPr kumimoji="0" lang="sv-FI" sz="2000" b="1" i="0" u="none" strike="noStrike" kern="1200" cap="none" spc="0" normalizeH="0" baseline="0" noProof="0" dirty="0">
              <a:ln>
                <a:noFill/>
              </a:ln>
              <a:solidFill>
                <a:srgbClr val="0070C0"/>
              </a:solidFill>
              <a:effectLst/>
              <a:uLnTx/>
              <a:uFillTx/>
              <a:latin typeface="Euphemia"/>
              <a:ea typeface="+mn-ea"/>
              <a:cs typeface="+mn-cs"/>
            </a:endParaRPr>
          </a:p>
        </p:txBody>
      </p:sp>
      <p:sp>
        <p:nvSpPr>
          <p:cNvPr id="2" name="Tekstiruutu 1"/>
          <p:cNvSpPr txBox="1"/>
          <p:nvPr/>
        </p:nvSpPr>
        <p:spPr>
          <a:xfrm>
            <a:off x="177800" y="162045"/>
            <a:ext cx="3635162" cy="70788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0000"/>
                </a:solidFill>
                <a:effectLst/>
                <a:uLnTx/>
                <a:uFillTx/>
                <a:latin typeface="Euphemia"/>
                <a:ea typeface="+mn-ea"/>
                <a:cs typeface="+mn-cs"/>
              </a:rPr>
              <a:t>ESIMERKKI LASTEN VASUJEN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000" b="1" i="0" u="none" strike="noStrike" kern="1200" cap="none" spc="0" normalizeH="0" baseline="0" noProof="0" dirty="0" smtClean="0">
                <a:ln>
                  <a:noFill/>
                </a:ln>
                <a:solidFill>
                  <a:srgbClr val="000000"/>
                </a:solidFill>
                <a:effectLst/>
                <a:uLnTx/>
                <a:uFillTx/>
                <a:latin typeface="Euphemia"/>
                <a:ea typeface="+mn-ea"/>
                <a:cs typeface="+mn-cs"/>
              </a:rPr>
              <a:t>HYÖDYNTÄMISESTÄ</a:t>
            </a:r>
            <a:endParaRPr kumimoji="0" lang="sv-FI" sz="2000" b="1" i="0" u="none" strike="noStrike" kern="1200" cap="none" spc="0" normalizeH="0" baseline="0" noProof="0" dirty="0">
              <a:ln>
                <a:noFill/>
              </a:ln>
              <a:solidFill>
                <a:srgbClr val="000000"/>
              </a:solidFill>
              <a:effectLst/>
              <a:uLnTx/>
              <a:uFillTx/>
              <a:latin typeface="Euphemia"/>
              <a:ea typeface="+mn-ea"/>
              <a:cs typeface="+mn-cs"/>
            </a:endParaRPr>
          </a:p>
        </p:txBody>
      </p:sp>
    </p:spTree>
    <p:extLst>
      <p:ext uri="{BB962C8B-B14F-4D97-AF65-F5344CB8AC3E}">
        <p14:creationId xmlns:p14="http://schemas.microsoft.com/office/powerpoint/2010/main" val="2445161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
                                            <p:txEl>
                                              <p:pRg st="0" end="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8">
                                            <p:txEl>
                                              <p:pRg st="0" end="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
                                            <p:txEl>
                                              <p:pRg st="1" end="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xEl>
                                              <p:pRg st="2" end="2"/>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xEl>
                                              <p:pRg st="0" end="0"/>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
                                            <p:txEl>
                                              <p:pRg st="1" end="1"/>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0">
                                            <p:txEl>
                                              <p:pRg st="0" end="0"/>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0">
                                            <p:txEl>
                                              <p:pRg st="1" end="1"/>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1">
                                            <p:txEl>
                                              <p:pRg st="0" end="0"/>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1">
                                            <p:txEl>
                                              <p:pRg st="1" end="1"/>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3">
                                            <p:txEl>
                                              <p:pRg st="0" end="0"/>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22">
                                            <p:txEl>
                                              <p:pRg st="0" end="0"/>
                                            </p:txEl>
                                          </p:spTgt>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24">
                                            <p:txEl>
                                              <p:pRg st="0" end="0"/>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sten leikkiä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9532244_TF03461883" id="{EABD632A-4BF5-43C2-9670-3DC482933B4D}" vid="{21312614-7BC5-43C1-B39E-4DA40E93B87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169</Words>
  <Application>Microsoft Office PowerPoint</Application>
  <PresentationFormat>Laajakuva</PresentationFormat>
  <Paragraphs>57</Paragraphs>
  <Slides>3</Slides>
  <Notes>2</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3</vt:i4>
      </vt:variant>
    </vt:vector>
  </HeadingPairs>
  <TitlesOfParts>
    <vt:vector size="9" baseType="lpstr">
      <vt:lpstr>Arial</vt:lpstr>
      <vt:lpstr>Calibri</vt:lpstr>
      <vt:lpstr>Euphemia</vt:lpstr>
      <vt:lpstr>Times New Roman</vt:lpstr>
      <vt:lpstr>Wingdings</vt:lpstr>
      <vt:lpstr>Lasten leikkiä 16x9</vt:lpstr>
      <vt:lpstr>Lapsen VASU ryhmän toiminnan suunnittelun pohjana</vt:lpstr>
      <vt:lpstr>1. Lue lasten vasut  2. Kirjaa ylös jokaisen lapsen  kiinnostuksen kohteet ja oppimistavoitteet ranskalaisilla viivoilla, lyhyesti  3. Mieti voiko asioita yhdistää? Tarkoittaako jotkin asiat samaa, eri tavalla ilmaistuna? Sivuaako jotkut asiat toisiaan?  </vt:lpstr>
      <vt:lpstr>PowerPoint-esitys</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Lapsen VASU ryhmän toiminnan suunnittelun pohjana</dc:title>
  <dc:creator>Leena Pirnes</dc:creator>
  <cp:lastModifiedBy>Leena Pirnes</cp:lastModifiedBy>
  <cp:revision>1</cp:revision>
  <dcterms:created xsi:type="dcterms:W3CDTF">2019-10-30T10:25:03Z</dcterms:created>
  <dcterms:modified xsi:type="dcterms:W3CDTF">2019-10-30T10:25:55Z</dcterms:modified>
</cp:coreProperties>
</file>