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3E60-0E79-47C5-B086-81B002B97FE9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70EC-853F-4CCE-AC35-DE60950A1C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437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3E60-0E79-47C5-B086-81B002B97FE9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70EC-853F-4CCE-AC35-DE60950A1C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300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3E60-0E79-47C5-B086-81B002B97FE9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70EC-853F-4CCE-AC35-DE60950A1C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241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3E60-0E79-47C5-B086-81B002B97FE9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70EC-853F-4CCE-AC35-DE60950A1C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922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3E60-0E79-47C5-B086-81B002B97FE9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70EC-853F-4CCE-AC35-DE60950A1C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308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3E60-0E79-47C5-B086-81B002B97FE9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70EC-853F-4CCE-AC35-DE60950A1C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3315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3E60-0E79-47C5-B086-81B002B97FE9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70EC-853F-4CCE-AC35-DE60950A1C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667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3E60-0E79-47C5-B086-81B002B97FE9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70EC-853F-4CCE-AC35-DE60950A1C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91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3E60-0E79-47C5-B086-81B002B97FE9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70EC-853F-4CCE-AC35-DE60950A1C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741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3E60-0E79-47C5-B086-81B002B97FE9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70EC-853F-4CCE-AC35-DE60950A1C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47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3E60-0E79-47C5-B086-81B002B97FE9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70EC-853F-4CCE-AC35-DE60950A1C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450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63E60-0E79-47C5-B086-81B002B97FE9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770EC-853F-4CCE-AC35-DE60950A1C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55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989"/>
          </a:xfrm>
        </p:spPr>
        <p:txBody>
          <a:bodyPr/>
          <a:lstStyle/>
          <a:p>
            <a:r>
              <a:rPr lang="fi-FI" dirty="0" smtClean="0"/>
              <a:t>Lapsivasuista ryhmävasuun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576251"/>
            <a:ext cx="10515600" cy="4600712"/>
          </a:xfrm>
        </p:spPr>
        <p:txBody>
          <a:bodyPr>
            <a:normAutofit fontScale="70000" lnSpcReduction="20000"/>
          </a:bodyPr>
          <a:lstStyle/>
          <a:p>
            <a:r>
              <a:rPr lang="fi-FI" b="1" dirty="0" smtClean="0"/>
              <a:t>8.30 </a:t>
            </a:r>
            <a:r>
              <a:rPr lang="fi-FI" b="1" dirty="0"/>
              <a:t>– 9.15 Alustus, kertaus, tehtävänanto/ryhmät</a:t>
            </a:r>
            <a:endParaRPr lang="fi-FI" dirty="0"/>
          </a:p>
          <a:p>
            <a:pPr lvl="0"/>
            <a:r>
              <a:rPr lang="fi-FI" dirty="0" smtClean="0"/>
              <a:t>R1: Aira</a:t>
            </a:r>
            <a:r>
              <a:rPr lang="fi-FI" dirty="0"/>
              <a:t>, Sofia S, </a:t>
            </a:r>
            <a:r>
              <a:rPr lang="fi-FI" dirty="0" smtClean="0"/>
              <a:t>Inka   R2: Ella</a:t>
            </a:r>
            <a:r>
              <a:rPr lang="fi-FI" dirty="0"/>
              <a:t>, Sofia P, </a:t>
            </a:r>
            <a:r>
              <a:rPr lang="fi-FI" dirty="0" smtClean="0"/>
              <a:t>Riku   R3:Nea</a:t>
            </a:r>
            <a:r>
              <a:rPr lang="fi-FI" dirty="0"/>
              <a:t>, Sofia k, </a:t>
            </a:r>
            <a:r>
              <a:rPr lang="fi-FI" dirty="0" smtClean="0"/>
              <a:t>Vilma</a:t>
            </a:r>
            <a:br>
              <a:rPr lang="fi-FI" dirty="0" smtClean="0"/>
            </a:br>
            <a:endParaRPr lang="fi-FI" dirty="0"/>
          </a:p>
          <a:p>
            <a:r>
              <a:rPr lang="fi-FI" b="1" dirty="0"/>
              <a:t>9.15 – 11.00 Lasten ja ryhmän kuvaukset ryhmissä (sisältää tauon)</a:t>
            </a:r>
            <a:endParaRPr lang="fi-FI" dirty="0"/>
          </a:p>
          <a:p>
            <a:r>
              <a:rPr lang="fi-FI" dirty="0"/>
              <a:t>Lapset ja perheet: ikä? tarpeet? lasten taustat + tämänhetkinen perhetilanne</a:t>
            </a:r>
          </a:p>
          <a:p>
            <a:r>
              <a:rPr lang="fi-FI" dirty="0"/>
              <a:t>Kuka teidän tiimin lapsista on millainenkin, vahvuudet, tavoitteet, mahdolliset tuen tarpeet, mielenkiinnon kohteet </a:t>
            </a:r>
            <a:r>
              <a:rPr lang="fi-FI" dirty="0" err="1"/>
              <a:t>tms</a:t>
            </a:r>
            <a:r>
              <a:rPr lang="fi-FI" dirty="0"/>
              <a:t>….</a:t>
            </a:r>
          </a:p>
          <a:p>
            <a:r>
              <a:rPr lang="fi-FI" dirty="0"/>
              <a:t>Ryhmä: millaisessa päiväkodissa (onko painotuksia </a:t>
            </a:r>
            <a:r>
              <a:rPr lang="fi-FI" dirty="0" err="1"/>
              <a:t>esim</a:t>
            </a:r>
            <a:r>
              <a:rPr lang="fi-FI" dirty="0"/>
              <a:t>…), ryhmän nimi, onko jaettu pienryhmiin/pienryhmien lasten antamat nimet, millaisena ryhmäteille hahmottuu (ryhmädynamiikka)</a:t>
            </a:r>
          </a:p>
          <a:p>
            <a:r>
              <a:rPr lang="fi-FI" dirty="0"/>
              <a:t>Kootkaa </a:t>
            </a:r>
            <a:r>
              <a:rPr lang="fi-FI" dirty="0" err="1"/>
              <a:t>powerpointiin</a:t>
            </a:r>
            <a:r>
              <a:rPr lang="fi-FI" dirty="0"/>
              <a:t> lapsikohtaiset tiedot/kuvaukset sekä ryhmän yleiskuvaus &gt; palautus palautuskansioon &gt; työstämistä jatketaan lähiviikolla </a:t>
            </a:r>
            <a:r>
              <a:rPr lang="fi-FI" dirty="0" smtClean="0"/>
              <a:t>keskiviikkona</a:t>
            </a:r>
            <a:br>
              <a:rPr lang="fi-FI" dirty="0" smtClean="0"/>
            </a:br>
            <a:endParaRPr lang="fi-FI" dirty="0"/>
          </a:p>
          <a:p>
            <a:r>
              <a:rPr lang="fi-FI" b="1" dirty="0"/>
              <a:t>11 – 11.30 Ruokatauko</a:t>
            </a:r>
            <a:endParaRPr lang="fi-FI" dirty="0"/>
          </a:p>
          <a:p>
            <a:r>
              <a:rPr lang="fi-FI" b="1" dirty="0"/>
              <a:t>11.30 -&gt; </a:t>
            </a:r>
            <a:r>
              <a:rPr lang="fi-FI" b="1" dirty="0" smtClean="0"/>
              <a:t>Ryhmien </a:t>
            </a:r>
            <a:r>
              <a:rPr lang="fi-FI" b="1" dirty="0"/>
              <a:t>lasten/ryhmän esittelyt, ryhmävasu käytännössä, ryhmävasuesimerkkejä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4463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Laajakuva</PresentationFormat>
  <Paragraphs>10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Lapsivasuista ryhmävasuun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Lapsivasuista ryhmävasuun</dc:title>
  <dc:creator>Sillanpää Erja</dc:creator>
  <cp:lastModifiedBy>Sillanpää Erja</cp:lastModifiedBy>
  <cp:revision>1</cp:revision>
  <dcterms:created xsi:type="dcterms:W3CDTF">2020-09-29T09:51:28Z</dcterms:created>
  <dcterms:modified xsi:type="dcterms:W3CDTF">2020-09-29T09:51:40Z</dcterms:modified>
</cp:coreProperties>
</file>