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3" r:id="rId4"/>
    <p:sldId id="262" r:id="rId5"/>
    <p:sldId id="259" r:id="rId6"/>
    <p:sldId id="261" r:id="rId7"/>
    <p:sldId id="266" r:id="rId8"/>
    <p:sldId id="258" r:id="rId9"/>
    <p:sldId id="264" r:id="rId10"/>
    <p:sldId id="268" r:id="rId11"/>
    <p:sldId id="265" r:id="rId12"/>
    <p:sldId id="269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2CA66DB-7CAD-475A-AD6A-D975BF2E28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6277" y="2061838"/>
            <a:ext cx="6959446" cy="1662475"/>
          </a:xfrm>
        </p:spPr>
        <p:txBody>
          <a:bodyPr>
            <a:normAutofit/>
          </a:bodyPr>
          <a:lstStyle/>
          <a:p>
            <a:r>
              <a:rPr lang="fi-FI" sz="4800" dirty="0"/>
              <a:t>Kuvien kertomaa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66A1CB4-F02F-4623-B8AA-32F7C4366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8938" y="3783690"/>
            <a:ext cx="5414125" cy="119671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90000"/>
              </a:lnSpc>
            </a:pPr>
            <a:endParaRPr lang="fi-FI" sz="2800" dirty="0"/>
          </a:p>
          <a:p>
            <a:pPr>
              <a:lnSpc>
                <a:spcPct val="90000"/>
              </a:lnSpc>
            </a:pPr>
            <a:r>
              <a:rPr lang="fi-FI" sz="2800" dirty="0"/>
              <a:t>Kansanlastentarha, Päiväkoti, Varhaiskasvatus</a:t>
            </a:r>
          </a:p>
          <a:p>
            <a:pPr>
              <a:lnSpc>
                <a:spcPct val="90000"/>
              </a:lnSpc>
            </a:pPr>
            <a:r>
              <a:rPr lang="fi-FI" sz="2800" dirty="0"/>
              <a:t>                          			</a:t>
            </a:r>
            <a:r>
              <a:rPr lang="fi-FI" sz="1600" dirty="0"/>
              <a:t>						</a:t>
            </a:r>
            <a:r>
              <a:rPr lang="fi-FI" sz="3200" dirty="0"/>
              <a:t> JP</a:t>
            </a:r>
          </a:p>
        </p:txBody>
      </p:sp>
    </p:spTree>
    <p:extLst>
      <p:ext uri="{BB962C8B-B14F-4D97-AF65-F5344CB8AC3E}">
        <p14:creationId xmlns:p14="http://schemas.microsoft.com/office/powerpoint/2010/main" val="78934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E0808F5-68D1-4ED6-AFAF-463032AE3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8" y="1508725"/>
            <a:ext cx="3657917" cy="2597121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25EB661C-3F5E-463B-BBDB-F80EBA3E9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199" y="971550"/>
            <a:ext cx="7381483" cy="539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87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7">
            <a:extLst>
              <a:ext uri="{FF2B5EF4-FFF2-40B4-BE49-F238E27FC236}">
                <a16:creationId xmlns:a16="http://schemas.microsoft.com/office/drawing/2014/main" id="{FCD44C9A-6A50-4537-A1E7-87D7B3620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8745ACD8-6FF0-46E3-980E-E61E28B13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FADC39B1-FCB7-4565-BF2A-D730608182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3D3DDF6F-763F-470C-AAB6-363215195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558833EB-A5B1-4D6D-ACB2-3297D57A53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7F6F5837-1913-4B0C-BD06-CFD971125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402E0159-56BF-479A-9741-A64E6C5ED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28FA697-7CC3-4D3D-8131-EEBA85F38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0F8C34E4-B729-423D-94EE-43CA5C344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72AAC09-176F-45AE-9E85-DF6ADCCB9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2F607FED-FC5D-43E5-ABB5-618059DBA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E6F42CA-E2A4-4FFD-92E6-29D355635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5DAF80A-901E-474A-BB84-C01DEC4BC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39B2198-86D9-4539-A1AC-8391F5106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DDA2EF3-0771-40CD-BAAD-34CFD1FC3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4EB925BC-D719-4B72-B4A6-F853FB9F9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2ED42450-AD2E-4619-A9D6-F1157B9E3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3" name="Kuva 2" descr="Kuva, joka sisältää kohteen teksti, henkilö, ulko&#10;&#10;Kuvaus luotu automaattisesti">
            <a:extLst>
              <a:ext uri="{FF2B5EF4-FFF2-40B4-BE49-F238E27FC236}">
                <a16:creationId xmlns:a16="http://schemas.microsoft.com/office/drawing/2014/main" id="{9317BA92-F3E8-4C7A-A7B7-82D3E1136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12" y="1174246"/>
            <a:ext cx="3180568" cy="4103958"/>
          </a:xfrm>
          <a:prstGeom prst="rect">
            <a:avLst/>
          </a:prstGeom>
        </p:spPr>
      </p:pic>
      <p:pic>
        <p:nvPicPr>
          <p:cNvPr id="2" name="Kuva 1" descr="Kuva, joka sisältää kohteen teksti, henkilö, lapsi, poika&#10;&#10;Kuvaus luotu automaattisesti">
            <a:extLst>
              <a:ext uri="{FF2B5EF4-FFF2-40B4-BE49-F238E27FC236}">
                <a16:creationId xmlns:a16="http://schemas.microsoft.com/office/drawing/2014/main" id="{FCAC5C7E-837F-446D-9B52-29EDFC3EC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344" y="905405"/>
            <a:ext cx="6654684" cy="464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67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3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oranssi, vihreä, sisä, kuljetus&#10;&#10;Kuvaus luotu automaattisesti">
            <a:extLst>
              <a:ext uri="{FF2B5EF4-FFF2-40B4-BE49-F238E27FC236}">
                <a16:creationId xmlns:a16="http://schemas.microsoft.com/office/drawing/2014/main" id="{BC54AFB0-33FD-473A-B5A0-6BAD922C7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832983"/>
            <a:ext cx="3122143" cy="20966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va, joka sisältää kohteen clipart-kuva&#10;&#10;Kuvaus luotu automaattisesti">
            <a:extLst>
              <a:ext uri="{FF2B5EF4-FFF2-40B4-BE49-F238E27FC236}">
                <a16:creationId xmlns:a16="http://schemas.microsoft.com/office/drawing/2014/main" id="{9923CC41-4D81-4FE9-9D67-2DB72F12E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3904782"/>
            <a:ext cx="3104943" cy="21584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6182FDB-7CC3-4F7A-BDCE-4D85FA33F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76" y="1295089"/>
            <a:ext cx="3252903" cy="42818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 descr="Kuva, joka sisältää kohteen henkilö, ryhmä&#10;&#10;Kuvaus luotu automaattisesti">
            <a:extLst>
              <a:ext uri="{FF2B5EF4-FFF2-40B4-BE49-F238E27FC236}">
                <a16:creationId xmlns:a16="http://schemas.microsoft.com/office/drawing/2014/main" id="{D1227CAA-B489-4362-A2C9-E28189C52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518" y="1522558"/>
            <a:ext cx="3252903" cy="382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23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86FB1FB-E673-4E9B-A32E-0501C9083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6593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859B108F-5484-474E-A9F1-8F02E93A4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48" r="-2" b="-2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186EDBEA-70DD-43AD-A3A7-A07DC64F37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21" r="5826" b="2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58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994F7B6E-5264-4A0C-9725-044867D0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42" y="985837"/>
            <a:ext cx="2571750" cy="1781175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BF0F04B8-CF7C-40B2-80AE-013B1EB03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674" y="452437"/>
            <a:ext cx="5124451" cy="5953125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80C254CE-6C63-4A5D-BCA0-84E39D7A3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3514725"/>
            <a:ext cx="3565935" cy="224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57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CD44C9A-6A50-4537-A1E7-87D7B3620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8745ACD8-6FF0-46E3-980E-E61E28B13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FADC39B1-FCB7-4565-BF2A-D730608182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3D3DDF6F-763F-470C-AAB6-363215195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558833EB-A5B1-4D6D-ACB2-3297D57A53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7F6F5837-1913-4B0C-BD06-CFD971125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402E0159-56BF-479A-9741-A64E6C5ED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28FA697-7CC3-4D3D-8131-EEBA85F38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0F8C34E4-B729-423D-94EE-43CA5C344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72AAC09-176F-45AE-9E85-DF6ADCCB9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2F607FED-FC5D-43E5-ABB5-618059DBA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E6F42CA-E2A4-4FFD-92E6-29D355635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5DAF80A-901E-474A-BB84-C01DEC4BC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39B2198-86D9-4539-A1AC-8391F5106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DDA2EF3-0771-40CD-BAAD-34CFD1FC3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4EB925BC-D719-4B72-B4A6-F853FB9F9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2ED42450-AD2E-4619-A9D6-F1157B9E3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3" name="Kuva 2" descr="Kuva, joka sisältää kohteen rakennus, ulko, vanha, valkoinen&#10;&#10;Kuvaus luotu automaattisesti">
            <a:extLst>
              <a:ext uri="{FF2B5EF4-FFF2-40B4-BE49-F238E27FC236}">
                <a16:creationId xmlns:a16="http://schemas.microsoft.com/office/drawing/2014/main" id="{F0681090-30DB-442B-819C-20DD91CAE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12" y="1240348"/>
            <a:ext cx="3180568" cy="3971754"/>
          </a:xfrm>
          <a:prstGeom prst="rect">
            <a:avLst/>
          </a:prstGeom>
        </p:spPr>
      </p:pic>
      <p:pic>
        <p:nvPicPr>
          <p:cNvPr id="2" name="Kuva 1" descr="Kuva, joka sisältää kohteen teksti, rakennus, ulko, vanha&#10;&#10;Kuvaus luotu automaattisesti">
            <a:extLst>
              <a:ext uri="{FF2B5EF4-FFF2-40B4-BE49-F238E27FC236}">
                <a16:creationId xmlns:a16="http://schemas.microsoft.com/office/drawing/2014/main" id="{6DC21F9E-2A77-479A-836A-D1C16B2E5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344" y="1660123"/>
            <a:ext cx="6063415" cy="347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95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C79AAB21-EB27-4044-93A3-1F651D222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725" y="483981"/>
            <a:ext cx="6986449" cy="55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26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5DE9BFD-6C75-45A4-8522-3C10FB080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18" y="1285233"/>
            <a:ext cx="4200525" cy="306288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CA007EBB-1E39-4BC6-9152-495CA49E3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99" y="1047750"/>
            <a:ext cx="566737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09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C20376C0-C1CD-4AA8-A221-6B3595D22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20" y="457201"/>
            <a:ext cx="5631660" cy="3625381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E3F7D02-3839-4063-B57D-D9322C1C0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290" y="2457450"/>
            <a:ext cx="597159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16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74128B6-E9F1-473F-A9F6-D838B0371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675" y="120880"/>
            <a:ext cx="4152223" cy="661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89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FE9D6AE-98F4-4261-9A9B-9DF9253B9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500062"/>
            <a:ext cx="4728210" cy="59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27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E7C52B0-F7FB-4C2E-8374-33FF546D3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75" r="12876" b="2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CD8F8F75-B802-4546-8F46-65E9B19AB5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5" r="27264" b="-1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B284A5BA-6371-44D8-869F-DD0A1CDEB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" b="15406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9768147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{976CEA98-0DCC-49C4-AD03-8E2704D3F151}tf16401371</Template>
  <TotalTime>62</TotalTime>
  <Words>19</Words>
  <Application>Microsoft Office PowerPoint</Application>
  <PresentationFormat>Laajakuva</PresentationFormat>
  <Paragraphs>4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7" baseType="lpstr">
      <vt:lpstr>Calibri Light</vt:lpstr>
      <vt:lpstr>Rockwell</vt:lpstr>
      <vt:lpstr>Wingdings</vt:lpstr>
      <vt:lpstr>Atlas</vt:lpstr>
      <vt:lpstr>Kuvien kertomaa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Kuvien kertomaa</dc:title>
  <dc:creator>Paronen Johanna</dc:creator>
  <cp:lastModifiedBy>Paronen Johanna</cp:lastModifiedBy>
  <cp:revision>6</cp:revision>
  <dcterms:created xsi:type="dcterms:W3CDTF">2022-01-11T18:20:31Z</dcterms:created>
  <dcterms:modified xsi:type="dcterms:W3CDTF">2022-01-11T19:24:47Z</dcterms:modified>
</cp:coreProperties>
</file>