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Kasvattajan pedagoginen toiminta pienten leikissä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Varhaiskasvatuksen pedagogiikka (Karila &amp; Lipponen (</a:t>
            </a:r>
            <a:r>
              <a:rPr lang="fi-FI" dirty="0" err="1" smtClean="0"/>
              <a:t>toim</a:t>
            </a:r>
            <a:r>
              <a:rPr lang="fi-FI" dirty="0" smtClean="0"/>
              <a:t>) 2017)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80756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Tila ja tilalliset käytännöt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Varhaiskasvatuksen käytännöissä toteutetaan tavoitteita säätelemällä aikaa, tilaa ja kehoa.</a:t>
            </a:r>
          </a:p>
          <a:p>
            <a:r>
              <a:rPr lang="fi-FI" dirty="0" smtClean="0"/>
              <a:t>Lasten toimintaa ohjaillaan erilaisin aika-tila-järjestelyin ja rutiinein</a:t>
            </a:r>
          </a:p>
          <a:p>
            <a:r>
              <a:rPr lang="fi-FI" dirty="0" smtClean="0"/>
              <a:t>Siirtymiset toiminnasta toiseen rakentuvat suhteessa päivän aikakehyksiin ja –rytmeihin (</a:t>
            </a:r>
            <a:r>
              <a:rPr lang="fi-FI" dirty="0" err="1" smtClean="0"/>
              <a:t>saapumis</a:t>
            </a:r>
            <a:r>
              <a:rPr lang="fi-FI" dirty="0" smtClean="0"/>
              <a:t>- ja lähtöhetket, ruokailuajat, lepohetket, kasvattajien työajat).</a:t>
            </a:r>
          </a:p>
          <a:p>
            <a:r>
              <a:rPr lang="fi-FI" dirty="0" smtClean="0"/>
              <a:t>Päivän aikana lapset liikkuvat isoissa ryhmässä tapahtuvasta toiminnasta pienempiin kokoonpanoihin ja ajoittain takaisin ryhmän yhteiseen toimintaan.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178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Missä kasvattaja on?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Vaikka lapset jaetaan leikkimään eri tiloihin ja eri esineiden luo, he usein liikkuvat pois näistä tiloista ja alueilta ja käyvät kääntymässä kasvattajan läheisyydessä.</a:t>
            </a:r>
          </a:p>
          <a:p>
            <a:r>
              <a:rPr lang="fi-FI" dirty="0" smtClean="0"/>
              <a:t>Kun pienillä lapsilla säilyy näköyhteys kasvattajaan, lapset toimivat keskenään intensiivisemmin kuin näköyhteyden puuttuessa</a:t>
            </a:r>
          </a:p>
          <a:p>
            <a:r>
              <a:rPr lang="fi-FI" dirty="0" smtClean="0"/>
              <a:t>Tutkimuksessa huomattiin, että lasten välistä vuorovaikutusta tuki parhaiten tilajärjestely, jossa isoa tilaa halkoivat matalat hyllytasot, joiden yli lapset näkivät toisensa ja kasvattajan.</a:t>
            </a:r>
          </a:p>
          <a:p>
            <a:r>
              <a:rPr lang="fi-FI" dirty="0" smtClean="0"/>
              <a:t>2-3-vuotiaiden keskinäinen vuorovaikutus lisääntyi, jos he eivät olleet aivan kasvattajan välittömässä läheisyydessä (alle 2m). Sopiva etäisyys kasvattajaan tuki positiivisen vuorovaikutuksen kehittymistä</a:t>
            </a:r>
          </a:p>
          <a:p>
            <a:r>
              <a:rPr lang="fi-FI" dirty="0" smtClean="0"/>
              <a:t>Yleinen käytäntö istua oviaukossa ja valvoa useampaa tilaa/leikkiä tukee samalla eri puolilla tilaa olevien lasten toimintaa. Kasvattaja osoittaa olevansa tarvittaessa läsnä, </a:t>
            </a:r>
            <a:r>
              <a:rPr lang="fi-FI" dirty="0"/>
              <a:t>p</a:t>
            </a:r>
            <a:r>
              <a:rPr lang="fi-FI" dirty="0" smtClean="0"/>
              <a:t>ystyy vastaamaan lasten aloitteisiin ja hänellä on mahdollisuus tulla nähdyksi ja kuulluksi.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700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viestitään fyysisellä läheisyydellä tai </a:t>
            </a:r>
            <a:r>
              <a:rPr lang="fi-FI" dirty="0" err="1" smtClean="0"/>
              <a:t>etäisyydelllä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Etäisyys pedagogisena ohjauksena: kaikki ok, ei korjattavaa</a:t>
            </a:r>
          </a:p>
          <a:p>
            <a:r>
              <a:rPr lang="fi-FI" dirty="0" smtClean="0"/>
              <a:t>Lähestyminen: 1) on syytä rauhoittua  2) olen kiinnostunut </a:t>
            </a:r>
          </a:p>
          <a:p>
            <a:r>
              <a:rPr lang="fi-FI" dirty="0" smtClean="0"/>
              <a:t>Syli: 1) lepopaikka, 2) aitiopaikka muiden toiminnan seuraamiseen, 3) aikuisen erityisen huomion varmistaminen</a:t>
            </a:r>
          </a:p>
          <a:p>
            <a:r>
              <a:rPr lang="fi-FI" dirty="0" smtClean="0"/>
              <a:t>Syli toiminnan ohjaamisen välineenä: kun lapsen toivotaan kuuntelevan ohjeita ja keskittyvän – ennaltaehkäisy</a:t>
            </a:r>
          </a:p>
          <a:p>
            <a:r>
              <a:rPr lang="fi-FI" dirty="0" smtClean="0"/>
              <a:t>Syli: läheisyyden tarve ja emotionaalinen herkkyys - erityisen tärkeää pienimmille ja päivähoidon äskettäin aloittaneille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9972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Pienten vuorovaikutuksen haasteet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Ymmärtäminen: ei vielä puhuttua kieltä, kehon liikkeiden ajoitus ja suuntaaminen vielä puutteellista (esim. kovakouraisuus)</a:t>
            </a:r>
          </a:p>
          <a:p>
            <a:r>
              <a:rPr lang="fi-FI" dirty="0" smtClean="0"/>
              <a:t>Sanoin, katsein ja elein aikuiselle esitetyt runsaat avaukset</a:t>
            </a:r>
          </a:p>
          <a:p>
            <a:r>
              <a:rPr lang="fi-FI" dirty="0" smtClean="0"/>
              <a:t>Väärät tulkinnat</a:t>
            </a:r>
          </a:p>
          <a:p>
            <a:r>
              <a:rPr lang="fi-FI" dirty="0" smtClean="0"/>
              <a:t>Kuitenkin jo pienillä lapsilla esiintyy myös oikeudentuntoa (kertovat kasvattajalle rajojen ylityksistä, puolustavat kasvattajan näkemystä, auttavat kaveria, noudattavat hyviä tapoja…)</a:t>
            </a:r>
          </a:p>
          <a:p>
            <a:r>
              <a:rPr lang="fi-FI" dirty="0" smtClean="0"/>
              <a:t>UUSIMMAT TUKIMUKSET: Kasvattajan ei tule vetäytyä vuorovaikutustilanteesta, vaan tuottaa ja tarjota lapsille tilaisuuksia toimia sujuvammin vertaisryhmässä ja oppia yhdessä toimiessaan.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874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Kasvattaja 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Fyysisen ympäristön rakentaja</a:t>
            </a:r>
          </a:p>
          <a:p>
            <a:r>
              <a:rPr lang="fi-FI" dirty="0" smtClean="0"/>
              <a:t>Läsnä vuorovaikutuksessa</a:t>
            </a:r>
          </a:p>
          <a:p>
            <a:r>
              <a:rPr lang="fi-FI" dirty="0" smtClean="0"/>
              <a:t>Välittäjä</a:t>
            </a:r>
          </a:p>
          <a:p>
            <a:r>
              <a:rPr lang="fi-FI" dirty="0" smtClean="0"/>
              <a:t>Tulkki</a:t>
            </a:r>
          </a:p>
          <a:p>
            <a:r>
              <a:rPr lang="fi-FI" dirty="0" smtClean="0"/>
              <a:t>Toiminnan mahdollistaja ja vahvistaja</a:t>
            </a:r>
          </a:p>
          <a:p>
            <a:r>
              <a:rPr lang="fi-FI" dirty="0" smtClean="0"/>
              <a:t>Lasten tarkoitusten, aloitteiden ja toiminnan sanoittaja</a:t>
            </a:r>
          </a:p>
          <a:p>
            <a:r>
              <a:rPr lang="fi-FI" dirty="0" smtClean="0"/>
              <a:t>Suojelija</a:t>
            </a:r>
          </a:p>
          <a:p>
            <a:r>
              <a:rPr lang="fi-FI" dirty="0" smtClean="0"/>
              <a:t>Turvallisuuden takaaja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 päiväkodissa pidempään toimiessaan lapset sisäistävät ”kasvattajan katseen” ja hänen asettamansa rajat toiminnalle, vaikka hän ei olisikaan paikalla. Lasten toimintaa alkaa ohjata kokemuksesta syntynyt tieto siitä, miten tilassa ja tilanteessa toimitaan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06236976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79</TotalTime>
  <Words>420</Words>
  <Application>Microsoft Office PowerPoint</Application>
  <PresentationFormat>Laajakuva</PresentationFormat>
  <Paragraphs>35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Trebuchet MS</vt:lpstr>
      <vt:lpstr>Wingdings</vt:lpstr>
      <vt:lpstr>Wingdings 3</vt:lpstr>
      <vt:lpstr>Pinta</vt:lpstr>
      <vt:lpstr>Kasvattajan pedagoginen toiminta pienten leikissä</vt:lpstr>
      <vt:lpstr>Tila ja tilalliset käytännöt</vt:lpstr>
      <vt:lpstr>Missä kasvattaja on?</vt:lpstr>
      <vt:lpstr>Mitä viestitään fyysisellä läheisyydellä tai etäisyydelllä?</vt:lpstr>
      <vt:lpstr>Pienten vuorovaikutuksen haasteet</vt:lpstr>
      <vt:lpstr>Kasvattaja on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Kasvattajan pedagoginen toiminta leikissä</dc:title>
  <dc:creator>Sillanpää Erja</dc:creator>
  <cp:lastModifiedBy>Sillanpää Erja</cp:lastModifiedBy>
  <cp:revision>7</cp:revision>
  <dcterms:created xsi:type="dcterms:W3CDTF">2019-05-27T07:12:26Z</dcterms:created>
  <dcterms:modified xsi:type="dcterms:W3CDTF">2019-05-27T08:32:23Z</dcterms:modified>
</cp:coreProperties>
</file>