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6DD8B-3A13-0287-F47F-7582FF596C7D}" v="134" dt="2022-12-12T08:15:58.639"/>
    <p1510:client id="{FFB9F102-4785-45B3-B8AC-08318409B9EB}" v="1268" dt="2022-12-12T08:04:45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luonto&#10;&#10;Kuvaus luotu automaattisesti">
            <a:extLst>
              <a:ext uri="{FF2B5EF4-FFF2-40B4-BE49-F238E27FC236}">
                <a16:creationId xmlns:a16="http://schemas.microsoft.com/office/drawing/2014/main" id="{D6A0C50A-42A2-30C6-CA0B-DE9E82512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  <a:ea typeface="Calibri Light"/>
                <a:cs typeface="Calibri Light"/>
              </a:rPr>
              <a:t>Possun talvipäivä</a:t>
            </a:r>
            <a:endParaRPr lang="fi-FI" sz="520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B82FB-48CE-7072-6F8C-2EC61BB8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>
                <a:ea typeface="Calibri Light"/>
                <a:cs typeface="Calibri Light"/>
              </a:rPr>
              <a:t>Vetoketju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A20A18-FA91-D66B-FECD-EEA1C3B3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ea typeface="Calibri"/>
                <a:cs typeface="Calibri"/>
              </a:rPr>
              <a:t>Eräänä kauniina päivänä possu lähti ulos. Ulkona oli kylmä, joten possun piti pukea päälle talvivaatteet. Possu laittoi toppatakin päälle, jossa oli vetoketju ja tajusi vetoketjun olevan teknologiaa.</a:t>
            </a:r>
          </a:p>
          <a:p>
            <a:r>
              <a:rPr lang="fi-FI" sz="2000">
                <a:ea typeface="Calibri"/>
                <a:cs typeface="Calibri"/>
              </a:rPr>
              <a:t>Vetoketju on helppo tapa sulkea esimerkiksi. takki, laukku, housut tai kengät. Vetoketjussa on veto-osa josta vedettäessä alas se avautuu. Ylöspäin vedettäessä vetoketjun `hampaat` sulkeutuvat ja vetoketju menee kiinni.</a:t>
            </a:r>
          </a:p>
        </p:txBody>
      </p:sp>
      <p:pic>
        <p:nvPicPr>
          <p:cNvPr id="4" name="Kuva 4" descr="IMG-20221212-WA0004.jpg">
            <a:extLst>
              <a:ext uri="{FF2B5EF4-FFF2-40B4-BE49-F238E27FC236}">
                <a16:creationId xmlns:a16="http://schemas.microsoft.com/office/drawing/2014/main" id="{8DB69CBE-7D0B-BBA4-79F9-AB6DC7088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r="3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F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6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088AE3-78B7-82A9-77E6-831CA9B4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ea typeface="Calibri Light"/>
                <a:cs typeface="Calibri Light"/>
              </a:rPr>
              <a:t>Lumikola</a:t>
            </a:r>
            <a:endParaRPr lang="fi-FI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639E6D-8311-BB23-E414-6789E6ED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818683" cy="38813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200">
                <a:ea typeface="Calibri"/>
                <a:cs typeface="Calibri"/>
              </a:rPr>
              <a:t>Ulkona oli satanut paljon lunta, joten possu ryhtyi lumitöihin. Possu kolasi lumesta ison kasan. Lumikolakin on teknologiaa. </a:t>
            </a:r>
          </a:p>
          <a:p>
            <a:r>
              <a:rPr lang="fi-FI" sz="2200">
                <a:ea typeface="Calibri"/>
                <a:cs typeface="Calibri"/>
              </a:rPr>
              <a:t>Lumikola on kätevä väline lumitöihin. Sillä työnnetään lumi pois halutulta alueelta. Siinä on iso `kahva` josta kolaa työnnetään ja sitä kutsutaan aisaksi. Se on valmistettu rautaputkesta. Kun lumikolaa työnnetään aisasta, lapion näköiseen osaan kerääntyy lunta, joka työnnetään pois. Lapion näköistä osaa kutsutaan </a:t>
            </a:r>
            <a:r>
              <a:rPr lang="fi-FI" sz="2200" err="1">
                <a:ea typeface="Calibri"/>
                <a:cs typeface="Calibri"/>
              </a:rPr>
              <a:t>lumentyöntimeksi</a:t>
            </a:r>
            <a:r>
              <a:rPr lang="fi-FI" sz="2200">
                <a:ea typeface="Calibri"/>
                <a:cs typeface="Calibri"/>
              </a:rPr>
              <a:t> ja se on valmistettu kestävästä ja kovasta muovista.</a:t>
            </a:r>
          </a:p>
        </p:txBody>
      </p:sp>
      <p:pic>
        <p:nvPicPr>
          <p:cNvPr id="4" name="Kuva 4" descr="IMG-20221212-WA0003.jpg">
            <a:extLst>
              <a:ext uri="{FF2B5EF4-FFF2-40B4-BE49-F238E27FC236}">
                <a16:creationId xmlns:a16="http://schemas.microsoft.com/office/drawing/2014/main" id="{91E72196-48DA-625C-FD58-7B98118C6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16" r="-1" b="12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6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92750E-553C-A3DE-8E6A-84C1A189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>
                <a:ea typeface="Calibri Light"/>
                <a:cs typeface="Calibri Light"/>
              </a:rPr>
              <a:t>Pulkka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D5EB91-30DA-A56D-257A-0AE00CD1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ea typeface="Calibri"/>
                <a:cs typeface="Calibri"/>
              </a:rPr>
              <a:t>Possu päätti laskea mäkeä isosta kasasta, jonka oli kolannut. Possu otti pulkan ja kiipesi kasan päälle ja laski. Myös pulkka on teknologiaa.</a:t>
            </a:r>
          </a:p>
          <a:p>
            <a:r>
              <a:rPr lang="fi-FI" sz="2000">
                <a:ea typeface="Calibri"/>
                <a:cs typeface="Calibri"/>
              </a:rPr>
              <a:t>Pulkka on vedettävä mäenlaskuun käytetty kulkuväline. Se on muovia ja liukuu hyvin lumessa. Pulkkaa vedetään narusta jonka päässä on kahva.</a:t>
            </a:r>
          </a:p>
        </p:txBody>
      </p:sp>
      <p:pic>
        <p:nvPicPr>
          <p:cNvPr id="4" name="Kuva 4" descr="IMG-20221212-WA0002.jpg">
            <a:extLst>
              <a:ext uri="{FF2B5EF4-FFF2-40B4-BE49-F238E27FC236}">
                <a16:creationId xmlns:a16="http://schemas.microsoft.com/office/drawing/2014/main" id="{6FA3D6ED-6454-B3B9-A7B7-DA128BCA7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6" b="118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456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446252-5A4C-0C61-9D2F-34FD36D7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Sukset</a:t>
            </a:r>
          </a:p>
        </p:txBody>
      </p:sp>
      <p:pic>
        <p:nvPicPr>
          <p:cNvPr id="4" name="Kuva 4" descr="IMG-20221212-WA0001.jpg">
            <a:extLst>
              <a:ext uri="{FF2B5EF4-FFF2-40B4-BE49-F238E27FC236}">
                <a16:creationId xmlns:a16="http://schemas.microsoft.com/office/drawing/2014/main" id="{8504F726-6B73-BC98-B3F3-B1AA876F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1" r="-2" b="87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B59A02-F0A2-7202-3B66-DD4B406DE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000">
                <a:ea typeface="Calibri"/>
                <a:cs typeface="Calibri"/>
              </a:rPr>
              <a:t>Possu kaivoi itselleen sukset varastosta ja päätti lähteä vielä hiihtämään.</a:t>
            </a:r>
          </a:p>
          <a:p>
            <a:r>
              <a:rPr lang="fi-FI" sz="2000">
                <a:ea typeface="Calibri"/>
                <a:cs typeface="Calibri"/>
              </a:rPr>
              <a:t>Hiihtämään lähtiessä jalkaan laitetaan monot. Ne ovat vähänkuin kengät jotka kiinnitetään suksiin. Jalkoja liikutetaan vuorotellen eteenpäin, suksissa on liukkaat pojat jotka liukuvat suksille tarkoitetuissa urissa, eli laduilla. Sauvoilla tökätään vauhtia.</a:t>
            </a:r>
          </a:p>
          <a:p>
            <a:r>
              <a:rPr lang="fi-FI" sz="2000">
                <a:ea typeface="+mn-lt"/>
                <a:cs typeface="+mn-lt"/>
              </a:rPr>
              <a:t>https://areena.yle.fi/1-4651303?utm_medium=social&amp;utm_campaign=areena-web-share&amp;utm_source=copy-link-share</a:t>
            </a:r>
            <a:endParaRPr lang="fi-FI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28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5580E0-E868-87AF-8A28-5A1221C1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Kuivauskaappi</a:t>
            </a:r>
            <a:endParaRPr lang="fi-FI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974F7-EFD4-D0C0-6094-61DFFCD2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>
                <a:ea typeface="Calibri"/>
                <a:cs typeface="Calibri"/>
              </a:rPr>
              <a:t>Ulkoilun jälkeen possu meni sisälle. Possu otti vaatteet pois ja ne olivat märät, äitipossu käski laittaa ne kuivauskaappiin kuivumaan.</a:t>
            </a:r>
          </a:p>
          <a:p>
            <a:r>
              <a:rPr lang="fi-FI" sz="2200">
                <a:ea typeface="Calibri"/>
                <a:cs typeface="Calibri"/>
              </a:rPr>
              <a:t>Kuivauskaappi on kuivatukseen tarkoitettu kodinkone, jonka sisällä puhaltaa lämmin ilma, joka kuivattaa vaatteet.</a:t>
            </a:r>
          </a:p>
        </p:txBody>
      </p:sp>
      <p:pic>
        <p:nvPicPr>
          <p:cNvPr id="4" name="Kuva 4" descr="Kuva, joka sisältää kohteen teksti, ovi, erilainen, useat&#10;&#10;Kuvaus luotu automaattisesti">
            <a:extLst>
              <a:ext uri="{FF2B5EF4-FFF2-40B4-BE49-F238E27FC236}">
                <a16:creationId xmlns:a16="http://schemas.microsoft.com/office/drawing/2014/main" id="{723D8C04-57FA-AD28-0F38-9579711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333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C9CA17-E247-A095-7105-74B1ECEA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676401"/>
            <a:ext cx="449580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Loppu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7EE683-08B2-7F79-FB66-295003C2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24" y="2815087"/>
            <a:ext cx="5674744" cy="19639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>
                    <a:alpha val="55000"/>
                  </a:schemeClr>
                </a:solidFill>
              </a:rPr>
              <a:t>Possulla oli hauska talvipäivä ulkona ja hän oppi, että teknologiaa on jokapaikassa. 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ECC4EC4-A996-25F6-F020-14A8450D3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1" r="-1" b="-1"/>
          <a:stretch/>
        </p:blipFill>
        <p:spPr>
          <a:xfrm>
            <a:off x="6619874" y="990598"/>
            <a:ext cx="46577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Laajakuva</PresentationFormat>
  <Paragraphs>19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Possun talvipäivä</vt:lpstr>
      <vt:lpstr>Vetoketju</vt:lpstr>
      <vt:lpstr>Lumikola</vt:lpstr>
      <vt:lpstr>Pulkka</vt:lpstr>
      <vt:lpstr>Sukset</vt:lpstr>
      <vt:lpstr>Kuivauskaappi</vt:lpstr>
      <vt:lpstr>Loppu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Paukkuri Jenni</dc:creator>
  <cp:lastModifiedBy>Paukkuri Jenni</cp:lastModifiedBy>
  <cp:revision>2</cp:revision>
  <dcterms:created xsi:type="dcterms:W3CDTF">2022-12-12T06:45:13Z</dcterms:created>
  <dcterms:modified xsi:type="dcterms:W3CDTF">2022-12-13T08:49:02Z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2022-12-13T08:48:55Z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5a09c24b-9eb1-4d8b-9257-2ae6d32f0027</vt:lpwstr>
  </property>
  <property fmtid="{D5CDD505-2E9C-101B-9397-08002B2CF9AE}" pid="8" name="MSIP_Label_defa4170-0d19-0005-0004-bc88714345d2_ContentBits">
    <vt:lpwstr>0</vt:lpwstr>
  </property>
</Properties>
</file>