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ITSETUNTO-KERHO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																				LAKHO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468345"/>
            <a:ext cx="2678682" cy="21877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1" y="2212425"/>
            <a:ext cx="2759717" cy="2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2353" y="797858"/>
            <a:ext cx="10847296" cy="3056965"/>
          </a:xfrm>
        </p:spPr>
        <p:txBody>
          <a:bodyPr/>
          <a:lstStyle/>
          <a:p>
            <a:r>
              <a:rPr lang="fi-FI" sz="3200" dirty="0" smtClean="0"/>
              <a:t>SUUNNITTELE </a:t>
            </a:r>
            <a:r>
              <a:rPr lang="fi-FI" sz="3200" dirty="0" smtClean="0"/>
              <a:t>KOLMEN KOKOONTUMISKERRAN KERHO 3-5V. LAPSILLE, JONKA TAVOITTEENA ON ITSETUNNON JA POSITIIVISEN MINÄKUVAN VAHVISTAMINEN.</a:t>
            </a:r>
            <a:br>
              <a:rPr lang="fi-FI" sz="32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KERHOT TOIMIVAT PÄIVÄKODISSA NORMAALIN PÄIVÄRYTMIN PUITTEISSA.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87611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Itsetunto </a:t>
            </a:r>
            <a:r>
              <a:rPr lang="fi-FI" dirty="0"/>
              <a:t>sisältää itsekunnioituksen ja omanarvontunteen lisäksi lapsen kyvyn arvostaa itseään sellaisena kuin hän </a:t>
            </a:r>
            <a:r>
              <a:rPr lang="fi-FI" dirty="0" err="1"/>
              <a:t>on.”Olen</a:t>
            </a:r>
            <a:r>
              <a:rPr lang="fi-FI" dirty="0"/>
              <a:t> tärkeä ihminen” ”Arvostan itseäni” ”Olen hyvä juuri </a:t>
            </a:r>
            <a:r>
              <a:rPr lang="fi-FI" dirty="0" err="1"/>
              <a:t>tällaisena””On</a:t>
            </a:r>
            <a:r>
              <a:rPr lang="fi-FI" dirty="0"/>
              <a:t> kivaa olla </a:t>
            </a:r>
            <a:r>
              <a:rPr lang="fi-FI" dirty="0" smtClean="0"/>
              <a:t>tällainen.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9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7424" y="806832"/>
            <a:ext cx="14518985" cy="5907733"/>
          </a:xfrm>
        </p:spPr>
        <p:txBody>
          <a:bodyPr/>
          <a:lstStyle/>
          <a:p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TOIMINNAN KESTO N. 30-45 MIN. KERRALLAAN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POHDI </a:t>
            </a:r>
            <a:r>
              <a:rPr lang="fi-FI" sz="2000" dirty="0" smtClean="0"/>
              <a:t>PAIKKA, SISÄLLÄ/ ULKONA?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TOIMINNAN TAVOITE= elämys/kokemus, </a:t>
            </a:r>
            <a:br>
              <a:rPr lang="fi-FI" sz="2000" dirty="0" smtClean="0"/>
            </a:br>
            <a:r>
              <a:rPr lang="fi-FI" sz="2000" dirty="0" smtClean="0"/>
              <a:t>joka lapselle mahdollistuu toiminnan kautta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TOIMINNAN SISÄLTÖ TARKASTI KUVATEN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KUINKA MONTA LASTA?</a:t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MIKÄ KERHOLLE NIMEKSI?</a:t>
            </a:r>
            <a:br>
              <a:rPr lang="fi-FI" sz="20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6871" y="5047129"/>
            <a:ext cx="11107270" cy="1667436"/>
          </a:xfrm>
        </p:spPr>
        <p:txBody>
          <a:bodyPr>
            <a:noAutofit/>
          </a:bodyPr>
          <a:lstStyle/>
          <a:p>
            <a:r>
              <a:rPr lang="fi-FI" sz="1600" dirty="0" smtClean="0"/>
              <a:t>Sääntöleikit</a:t>
            </a:r>
            <a:r>
              <a:rPr lang="fi-FI" sz="1600" dirty="0"/>
              <a:t>: ”noudatan sääntöjä ja odotan </a:t>
            </a:r>
            <a:r>
              <a:rPr lang="fi-FI" sz="1600" dirty="0" smtClean="0"/>
              <a:t>vuoroani. </a:t>
            </a:r>
          </a:p>
          <a:p>
            <a:r>
              <a:rPr lang="fi-FI" sz="1600" dirty="0" smtClean="0"/>
              <a:t>”</a:t>
            </a:r>
            <a:r>
              <a:rPr lang="fi-FI" sz="1600" dirty="0"/>
              <a:t>Esineleikit: ”en riko tai kohtele rajusti </a:t>
            </a:r>
            <a:r>
              <a:rPr lang="fi-FI" sz="1600" dirty="0" smtClean="0"/>
              <a:t>esineitä. </a:t>
            </a:r>
          </a:p>
          <a:p>
            <a:r>
              <a:rPr lang="fi-FI" sz="1600" dirty="0" smtClean="0"/>
              <a:t>”Fyysiset </a:t>
            </a:r>
            <a:r>
              <a:rPr lang="fi-FI" sz="1600" dirty="0"/>
              <a:t>leikit: ”en ole liian raju toisia kohtaan, enkä satuta </a:t>
            </a:r>
            <a:r>
              <a:rPr lang="fi-FI" sz="1600" dirty="0" smtClean="0"/>
              <a:t>itseäni.</a:t>
            </a:r>
          </a:p>
          <a:p>
            <a:r>
              <a:rPr lang="fi-FI" sz="1600" dirty="0" smtClean="0"/>
              <a:t> ”</a:t>
            </a:r>
            <a:r>
              <a:rPr lang="fi-FI" sz="1600" dirty="0"/>
              <a:t>Mielikuvitusleikit: ”Jaksan uppoutua pitkäkestoiseen mielikuvitusmaailmaan ja annan tilaa muiden </a:t>
            </a:r>
            <a:r>
              <a:rPr lang="fi-FI" sz="1600" dirty="0" smtClean="0"/>
              <a:t>ajatuksille ja ideoille. </a:t>
            </a:r>
            <a:endParaRPr lang="fi-FI" sz="16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965" y="1837765"/>
            <a:ext cx="4007223" cy="276964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 flipH="1">
            <a:off x="7628965" y="1250577"/>
            <a:ext cx="40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           Mitä </a:t>
            </a:r>
            <a:r>
              <a:rPr lang="fi-FI" sz="2400" b="1" dirty="0" err="1" smtClean="0"/>
              <a:t>tehtäis</a:t>
            </a:r>
            <a:r>
              <a:rPr lang="fi-FI" sz="2400" b="1" dirty="0" smtClean="0"/>
              <a:t>?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1624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7382" y="348343"/>
            <a:ext cx="11094619" cy="3648892"/>
          </a:xfrm>
        </p:spPr>
        <p:txBody>
          <a:bodyPr/>
          <a:lstStyle/>
          <a:p>
            <a:r>
              <a:rPr lang="fi-FI" sz="2800" dirty="0" smtClean="0"/>
              <a:t>KERHOT ALKAVAT JA PÄÄTTYVÄT AINA SAMALLA TAVALLA </a:t>
            </a:r>
            <a:br>
              <a:rPr lang="fi-FI" sz="2800" dirty="0" smtClean="0"/>
            </a:br>
            <a:r>
              <a:rPr lang="fi-FI" sz="2800" dirty="0" smtClean="0"/>
              <a:t>( ESIM. LAULU, LEIKKI, LORU ). NÄIN LUODAAN RUTIINI/KEHIKKO, JOKA AUTTAA LAPSIA KESKITTYMÄÄN JA SITOUTUMAAN YHTEISEEN TOIMINTAAN.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7382" y="5486400"/>
            <a:ext cx="11486607" cy="818605"/>
          </a:xfrm>
        </p:spPr>
        <p:txBody>
          <a:bodyPr>
            <a:normAutofit/>
          </a:bodyPr>
          <a:lstStyle/>
          <a:p>
            <a:r>
              <a:rPr lang="fi-FI" dirty="0" smtClean="0"/>
              <a:t>Lapsi harjaannuttaa itsesäätelytaitojaan kerhossa: mm. tarkkaavuus, motivaatio, vireystila, tunnetila.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44" y="2886890"/>
            <a:ext cx="9326881" cy="18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9338" y="635726"/>
            <a:ext cx="11756574" cy="7689667"/>
          </a:xfrm>
        </p:spPr>
        <p:txBody>
          <a:bodyPr/>
          <a:lstStyle/>
          <a:p>
            <a:r>
              <a:rPr lang="fi-FI" sz="2000" dirty="0" smtClean="0"/>
              <a:t>KERHOKERTOJEN KUVAUKSET TEHDÄÄN TARKASTI SELITTÄEN (HUOM! MITÄ TAVOITELLAAN) JA SILLÄ SILMÄLLÄ, ETTÄ NIITÄ VOIDAAN HYÖDYNTÄÄ TYÖSSÄOPPIMISESSA.</a:t>
            </a:r>
            <a:br>
              <a:rPr lang="fi-FI" sz="2000" dirty="0" smtClean="0"/>
            </a:br>
            <a:r>
              <a:rPr lang="fi-FI" sz="2000" dirty="0" smtClean="0"/>
              <a:t> </a:t>
            </a:r>
            <a:br>
              <a:rPr lang="fi-FI" sz="2000" dirty="0" smtClean="0"/>
            </a:br>
            <a:r>
              <a:rPr lang="fi-FI" sz="2000" dirty="0" smtClean="0"/>
              <a:t>MERKITSE </a:t>
            </a:r>
            <a:r>
              <a:rPr lang="fi-FI" sz="2000" dirty="0" smtClean="0"/>
              <a:t>LÄHTEET.</a:t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PALAUTUS POWERPOINT-MUODOSSA PEDANETIN PALAUTUSKANSIOON.</a:t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 AIKATAULUTUS: </a:t>
            </a:r>
            <a:r>
              <a:rPr lang="fi-FI" sz="2000" dirty="0" smtClean="0"/>
              <a:t>TEHTÄVÄN OHJEISTUS 1.6</a:t>
            </a:r>
            <a:br>
              <a:rPr lang="fi-FI" sz="2000" dirty="0" smtClean="0"/>
            </a:br>
            <a:r>
              <a:rPr lang="fi-FI" sz="2000" dirty="0"/>
              <a:t>	</a:t>
            </a:r>
            <a:r>
              <a:rPr lang="fi-FI" sz="2000" dirty="0" smtClean="0"/>
              <a:t>			  PALAUTUS VIIMEISTÄÄN 22.6 KLO 16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Ole luova ja ennakkoluuloton! Parhaimmat ideat ovat vähän kreisejä!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3309257"/>
            <a:ext cx="3439886" cy="1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inau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TM03457503[[fn=Lainaus]]</Template>
  <TotalTime>109</TotalTime>
  <Words>317</Words>
  <Application>Microsoft Office PowerPoint</Application>
  <PresentationFormat>Laajakuva</PresentationFormat>
  <Paragraphs>14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Lainaus</vt:lpstr>
      <vt:lpstr>ITSETUNTO-KERHO</vt:lpstr>
      <vt:lpstr>SUUNNITTELE KOLMEN KOKOONTUMISKERRAN KERHO 3-5V. LAPSILLE, JONKA TAVOITTEENA ON ITSETUNNON JA POSITIIVISEN MINÄKUVAN VAHVISTAMINEN.  KERHOT TOIMIVAT PÄIVÄKODISSA NORMAALIN PÄIVÄRYTMIN PUITTEISSA.</vt:lpstr>
      <vt:lpstr>    TOIMINNAN KESTO N. 30-45 MIN. KERRALLAAN  POHDI PAIKKA, SISÄLLÄ/ ULKONA?  TOIMINNAN TAVOITE= elämys/kokemus,  joka lapselle mahdollistuu toiminnan kautta  TOIMINNAN SISÄLTÖ TARKASTI KUVATEN  KUINKA MONTA LASTA?  MIKÄ KERHOLLE NIMEKSI?   </vt:lpstr>
      <vt:lpstr>KERHOT ALKAVAT JA PÄÄTTYVÄT AINA SAMALLA TAVALLA  ( ESIM. LAULU, LEIKKI, LORU ). NÄIN LUODAAN RUTIINI/KEHIKKO, JOKA AUTTAA LAPSIA KESKITTYMÄÄN JA SITOUTUMAAN YHTEISEEN TOIMINTAAN.   </vt:lpstr>
      <vt:lpstr>KERHOKERTOJEN KUVAUKSET TEHDÄÄN TARKASTI SELITTÄEN (HUOM! MITÄ TAVOITELLAAN) JA SILLÄ SILMÄLLÄ, ETTÄ NIITÄ VOIDAAN HYÖDYNTÄÄ TYÖSSÄOPPIMISESSA.   MERKITSE LÄHTEET.  PALAUTUS POWERPOINT-MUODOSSA PEDANETIN PALAUTUSKANSIOON.   AIKATAULUTUS: TEHTÄVÄN OHJEISTUS 1.6       PALAUTUS VIIMEISTÄÄN 22.6 KLO 16           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ITSETUNTO-KERHO</dc:title>
  <dc:creator>Paronen Johanna</dc:creator>
  <cp:lastModifiedBy>Paronen Johanna</cp:lastModifiedBy>
  <cp:revision>20</cp:revision>
  <dcterms:created xsi:type="dcterms:W3CDTF">2021-02-19T12:13:01Z</dcterms:created>
  <dcterms:modified xsi:type="dcterms:W3CDTF">2021-05-26T05:05:13Z</dcterms:modified>
</cp:coreProperties>
</file>