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6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 Paukkuri" userId="8f5903d5a2707363" providerId="LiveId" clId="{6A6E331B-00D6-451D-9A8E-1FE1212011C3}"/>
    <pc:docChg chg="custSel addSld modSld sldOrd">
      <pc:chgData name="Jenni Paukkuri" userId="8f5903d5a2707363" providerId="LiveId" clId="{6A6E331B-00D6-451D-9A8E-1FE1212011C3}" dt="2021-05-23T17:23:02.767" v="601" actId="20577"/>
      <pc:docMkLst>
        <pc:docMk/>
      </pc:docMkLst>
      <pc:sldChg chg="modSp mod">
        <pc:chgData name="Jenni Paukkuri" userId="8f5903d5a2707363" providerId="LiveId" clId="{6A6E331B-00D6-451D-9A8E-1FE1212011C3}" dt="2021-05-23T17:02:14.125" v="15" actId="20577"/>
        <pc:sldMkLst>
          <pc:docMk/>
          <pc:sldMk cId="111873442" sldId="256"/>
        </pc:sldMkLst>
        <pc:spChg chg="mod">
          <ac:chgData name="Jenni Paukkuri" userId="8f5903d5a2707363" providerId="LiveId" clId="{6A6E331B-00D6-451D-9A8E-1FE1212011C3}" dt="2021-05-23T17:02:14.125" v="15" actId="20577"/>
          <ac:spMkLst>
            <pc:docMk/>
            <pc:sldMk cId="111873442" sldId="256"/>
            <ac:spMk id="3" creationId="{A675CC60-FB7D-4903-AC48-3AFD0F5F8771}"/>
          </ac:spMkLst>
        </pc:spChg>
      </pc:sldChg>
      <pc:sldChg chg="modSp mod">
        <pc:chgData name="Jenni Paukkuri" userId="8f5903d5a2707363" providerId="LiveId" clId="{6A6E331B-00D6-451D-9A8E-1FE1212011C3}" dt="2021-05-23T17:23:02.767" v="601" actId="20577"/>
        <pc:sldMkLst>
          <pc:docMk/>
          <pc:sldMk cId="1171037485" sldId="261"/>
        </pc:sldMkLst>
        <pc:spChg chg="mod">
          <ac:chgData name="Jenni Paukkuri" userId="8f5903d5a2707363" providerId="LiveId" clId="{6A6E331B-00D6-451D-9A8E-1FE1212011C3}" dt="2021-05-23T17:23:02.767" v="601" actId="20577"/>
          <ac:spMkLst>
            <pc:docMk/>
            <pc:sldMk cId="1171037485" sldId="261"/>
            <ac:spMk id="3" creationId="{6774C017-20CC-4DD6-9A40-473DBDEA472B}"/>
          </ac:spMkLst>
        </pc:spChg>
      </pc:sldChg>
      <pc:sldChg chg="addSp modSp new mod ord setBg setClrOvrMap">
        <pc:chgData name="Jenni Paukkuri" userId="8f5903d5a2707363" providerId="LiveId" clId="{6A6E331B-00D6-451D-9A8E-1FE1212011C3}" dt="2021-05-23T17:17:25.594" v="392" actId="6549"/>
        <pc:sldMkLst>
          <pc:docMk/>
          <pc:sldMk cId="3865148179" sldId="265"/>
        </pc:sldMkLst>
        <pc:spChg chg="mod">
          <ac:chgData name="Jenni Paukkuri" userId="8f5903d5a2707363" providerId="LiveId" clId="{6A6E331B-00D6-451D-9A8E-1FE1212011C3}" dt="2021-05-23T17:15:22.810" v="146" actId="20577"/>
          <ac:spMkLst>
            <pc:docMk/>
            <pc:sldMk cId="3865148179" sldId="265"/>
            <ac:spMk id="2" creationId="{4D99A20E-6C14-4BFD-B963-B8782A713818}"/>
          </ac:spMkLst>
        </pc:spChg>
        <pc:spChg chg="mod">
          <ac:chgData name="Jenni Paukkuri" userId="8f5903d5a2707363" providerId="LiveId" clId="{6A6E331B-00D6-451D-9A8E-1FE1212011C3}" dt="2021-05-23T17:17:25.594" v="392" actId="6549"/>
          <ac:spMkLst>
            <pc:docMk/>
            <pc:sldMk cId="3865148179" sldId="265"/>
            <ac:spMk id="3" creationId="{4D7352AC-8886-49FB-B0DD-476AE11C0083}"/>
          </ac:spMkLst>
        </pc:spChg>
        <pc:spChg chg="add">
          <ac:chgData name="Jenni Paukkuri" userId="8f5903d5a2707363" providerId="LiveId" clId="{6A6E331B-00D6-451D-9A8E-1FE1212011C3}" dt="2021-05-23T17:15:14.502" v="127" actId="26606"/>
          <ac:spMkLst>
            <pc:docMk/>
            <pc:sldMk cId="3865148179" sldId="265"/>
            <ac:spMk id="8" creationId="{A486648D-901F-431C-8FFE-6455ADDACFB4}"/>
          </ac:spMkLst>
        </pc:spChg>
        <pc:spChg chg="add">
          <ac:chgData name="Jenni Paukkuri" userId="8f5903d5a2707363" providerId="LiveId" clId="{6A6E331B-00D6-451D-9A8E-1FE1212011C3}" dt="2021-05-23T17:15:14.502" v="127" actId="26606"/>
          <ac:spMkLst>
            <pc:docMk/>
            <pc:sldMk cId="3865148179" sldId="265"/>
            <ac:spMk id="10" creationId="{328E7ECE-D1D9-4A45-83E3-B3AAC21AF50D}"/>
          </ac:spMkLst>
        </pc:spChg>
        <pc:spChg chg="add">
          <ac:chgData name="Jenni Paukkuri" userId="8f5903d5a2707363" providerId="LiveId" clId="{6A6E331B-00D6-451D-9A8E-1FE1212011C3}" dt="2021-05-23T17:15:14.502" v="127" actId="26606"/>
          <ac:spMkLst>
            <pc:docMk/>
            <pc:sldMk cId="3865148179" sldId="265"/>
            <ac:spMk id="12" creationId="{F2299C5D-8E7A-4F30-B5A0-E61C1AF51DD8}"/>
          </ac:spMkLst>
        </pc:spChg>
      </pc:sldChg>
      <pc:sldChg chg="addSp modSp new mod setBg">
        <pc:chgData name="Jenni Paukkuri" userId="8f5903d5a2707363" providerId="LiveId" clId="{6A6E331B-00D6-451D-9A8E-1FE1212011C3}" dt="2021-05-23T17:22:10.371" v="598" actId="20577"/>
        <pc:sldMkLst>
          <pc:docMk/>
          <pc:sldMk cId="3620970983" sldId="266"/>
        </pc:sldMkLst>
        <pc:spChg chg="mod">
          <ac:chgData name="Jenni Paukkuri" userId="8f5903d5a2707363" providerId="LiveId" clId="{6A6E331B-00D6-451D-9A8E-1FE1212011C3}" dt="2021-05-23T17:19:39.194" v="424" actId="255"/>
          <ac:spMkLst>
            <pc:docMk/>
            <pc:sldMk cId="3620970983" sldId="266"/>
            <ac:spMk id="2" creationId="{AFEFD92F-CD34-487A-B5E2-4507F36413F6}"/>
          </ac:spMkLst>
        </pc:spChg>
        <pc:spChg chg="mod">
          <ac:chgData name="Jenni Paukkuri" userId="8f5903d5a2707363" providerId="LiveId" clId="{6A6E331B-00D6-451D-9A8E-1FE1212011C3}" dt="2021-05-23T17:22:10.371" v="598" actId="20577"/>
          <ac:spMkLst>
            <pc:docMk/>
            <pc:sldMk cId="3620970983" sldId="266"/>
            <ac:spMk id="3" creationId="{E7BD9E91-5343-489B-824B-7702A8ECA30A}"/>
          </ac:spMkLst>
        </pc:spChg>
        <pc:spChg chg="add">
          <ac:chgData name="Jenni Paukkuri" userId="8f5903d5a2707363" providerId="LiveId" clId="{6A6E331B-00D6-451D-9A8E-1FE1212011C3}" dt="2021-05-23T17:19:16.145" v="394" actId="26606"/>
          <ac:spMkLst>
            <pc:docMk/>
            <pc:sldMk cId="3620970983" sldId="266"/>
            <ac:spMk id="8" creationId="{3C06EAFD-0C69-4B3B-BEA7-E7E11DDF9C43}"/>
          </ac:spMkLst>
        </pc:spChg>
        <pc:spChg chg="add">
          <ac:chgData name="Jenni Paukkuri" userId="8f5903d5a2707363" providerId="LiveId" clId="{6A6E331B-00D6-451D-9A8E-1FE1212011C3}" dt="2021-05-23T17:19:16.145" v="394" actId="26606"/>
          <ac:spMkLst>
            <pc:docMk/>
            <pc:sldMk cId="3620970983" sldId="266"/>
            <ac:spMk id="10" creationId="{A4066C89-42FB-4624-9AFE-3A31B36491B5}"/>
          </ac:spMkLst>
        </pc:spChg>
        <pc:spChg chg="add">
          <ac:chgData name="Jenni Paukkuri" userId="8f5903d5a2707363" providerId="LiveId" clId="{6A6E331B-00D6-451D-9A8E-1FE1212011C3}" dt="2021-05-23T17:19:16.145" v="394" actId="26606"/>
          <ac:spMkLst>
            <pc:docMk/>
            <pc:sldMk cId="3620970983" sldId="266"/>
            <ac:spMk id="12" creationId="{BA218FBC-B2D6-48CA-9289-C4110162EDAD}"/>
          </ac:spMkLst>
        </pc:spChg>
        <pc:spChg chg="add">
          <ac:chgData name="Jenni Paukkuri" userId="8f5903d5a2707363" providerId="LiveId" clId="{6A6E331B-00D6-451D-9A8E-1FE1212011C3}" dt="2021-05-23T17:19:16.145" v="394" actId="26606"/>
          <ac:spMkLst>
            <pc:docMk/>
            <pc:sldMk cId="3620970983" sldId="266"/>
            <ac:spMk id="14" creationId="{2DED9084-49DA-4911-ACB7-5F9E4DEFA03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C59E7-C311-4DD1-AF00-E345F01CED82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0721DE-62F3-4354-B474-BB1EC5C1DDF3}">
      <dgm:prSet/>
      <dgm:spPr/>
      <dgm:t>
        <a:bodyPr/>
        <a:lstStyle/>
        <a:p>
          <a:r>
            <a:rPr lang="fi-FI"/>
            <a:t>Hoitaa ja hoivaa lasta ja seuraa hänen kasvuaan ja kehitystään</a:t>
          </a:r>
          <a:endParaRPr lang="en-US"/>
        </a:p>
      </dgm:t>
    </dgm:pt>
    <dgm:pt modelId="{7660AB05-92A7-40E8-9D64-2D4415108122}" type="parTrans" cxnId="{6F5D0C3E-17BD-4E1E-816B-953FE1CDF804}">
      <dgm:prSet/>
      <dgm:spPr/>
      <dgm:t>
        <a:bodyPr/>
        <a:lstStyle/>
        <a:p>
          <a:endParaRPr lang="en-US"/>
        </a:p>
      </dgm:t>
    </dgm:pt>
    <dgm:pt modelId="{35F9C7E4-D571-4D85-B7BD-BFFF61C90CAA}" type="sibTrans" cxnId="{6F5D0C3E-17BD-4E1E-816B-953FE1CDF804}">
      <dgm:prSet/>
      <dgm:spPr/>
      <dgm:t>
        <a:bodyPr/>
        <a:lstStyle/>
        <a:p>
          <a:endParaRPr lang="en-US"/>
        </a:p>
      </dgm:t>
    </dgm:pt>
    <dgm:pt modelId="{2C2E4795-52BB-4D8A-BF3B-CF73CC3F3C47}">
      <dgm:prSet/>
      <dgm:spPr/>
      <dgm:t>
        <a:bodyPr/>
        <a:lstStyle/>
        <a:p>
          <a:r>
            <a:rPr lang="fi-FI"/>
            <a:t>Tukee ja auttaa lasta yksilöllisesti</a:t>
          </a:r>
          <a:endParaRPr lang="en-US"/>
        </a:p>
      </dgm:t>
    </dgm:pt>
    <dgm:pt modelId="{E7EE712E-8B44-46BD-BE4C-A7127C4F2939}" type="parTrans" cxnId="{CF13C9D3-D244-4167-A315-ED52FDF8B03C}">
      <dgm:prSet/>
      <dgm:spPr/>
      <dgm:t>
        <a:bodyPr/>
        <a:lstStyle/>
        <a:p>
          <a:endParaRPr lang="en-US"/>
        </a:p>
      </dgm:t>
    </dgm:pt>
    <dgm:pt modelId="{A93B35E2-E517-424A-B0C4-D0063A372FE3}" type="sibTrans" cxnId="{CF13C9D3-D244-4167-A315-ED52FDF8B03C}">
      <dgm:prSet/>
      <dgm:spPr/>
      <dgm:t>
        <a:bodyPr/>
        <a:lstStyle/>
        <a:p>
          <a:endParaRPr lang="en-US"/>
        </a:p>
      </dgm:t>
    </dgm:pt>
    <dgm:pt modelId="{BFFE97F0-CAC5-471E-8987-E030BFBD81AA}">
      <dgm:prSet/>
      <dgm:spPr/>
      <dgm:t>
        <a:bodyPr/>
        <a:lstStyle/>
        <a:p>
          <a:r>
            <a:rPr lang="fi-FI"/>
            <a:t>Toteuttaa lapsen varhaiskasvatussuunnitelman tavoitteita yhdessä muiden työntekijöiden kanssa</a:t>
          </a:r>
          <a:endParaRPr lang="en-US"/>
        </a:p>
      </dgm:t>
    </dgm:pt>
    <dgm:pt modelId="{113109A3-6619-4DD4-9640-333BB32A6CAA}" type="parTrans" cxnId="{3A76C170-723B-4DAD-A57F-2D2D1D73BBD2}">
      <dgm:prSet/>
      <dgm:spPr/>
      <dgm:t>
        <a:bodyPr/>
        <a:lstStyle/>
        <a:p>
          <a:endParaRPr lang="en-US"/>
        </a:p>
      </dgm:t>
    </dgm:pt>
    <dgm:pt modelId="{FAB1293E-12D0-4D5A-9F6A-ADC8B79D9E79}" type="sibTrans" cxnId="{3A76C170-723B-4DAD-A57F-2D2D1D73BBD2}">
      <dgm:prSet/>
      <dgm:spPr/>
      <dgm:t>
        <a:bodyPr/>
        <a:lstStyle/>
        <a:p>
          <a:endParaRPr lang="en-US"/>
        </a:p>
      </dgm:t>
    </dgm:pt>
    <dgm:pt modelId="{E5BB02BB-11A7-4198-9983-E78E2A5BBF51}">
      <dgm:prSet/>
      <dgm:spPr/>
      <dgm:t>
        <a:bodyPr/>
        <a:lstStyle/>
        <a:p>
          <a:r>
            <a:rPr lang="fi-FI"/>
            <a:t>Kohtaa huoltajia päivittäin ja tukee heidän kasvatustehtäväänsä</a:t>
          </a:r>
          <a:endParaRPr lang="en-US"/>
        </a:p>
      </dgm:t>
    </dgm:pt>
    <dgm:pt modelId="{1C3E6C09-C8FB-4A0D-AFFA-92EC6C552243}" type="parTrans" cxnId="{A1252480-AA3D-491F-B332-735B0BFF8DF5}">
      <dgm:prSet/>
      <dgm:spPr/>
      <dgm:t>
        <a:bodyPr/>
        <a:lstStyle/>
        <a:p>
          <a:endParaRPr lang="en-US"/>
        </a:p>
      </dgm:t>
    </dgm:pt>
    <dgm:pt modelId="{FF5F1B29-0363-442D-B299-7E31589AA8F4}" type="sibTrans" cxnId="{A1252480-AA3D-491F-B332-735B0BFF8DF5}">
      <dgm:prSet/>
      <dgm:spPr/>
      <dgm:t>
        <a:bodyPr/>
        <a:lstStyle/>
        <a:p>
          <a:endParaRPr lang="en-US"/>
        </a:p>
      </dgm:t>
    </dgm:pt>
    <dgm:pt modelId="{710C1C7D-41ED-4E83-A8B6-E738C452AC86}">
      <dgm:prSet/>
      <dgm:spPr/>
      <dgm:t>
        <a:bodyPr/>
        <a:lstStyle/>
        <a:p>
          <a:r>
            <a:rPr lang="fi-FI"/>
            <a:t>Ohjaa ja tukee lapsia arjen tilanteissa</a:t>
          </a:r>
          <a:endParaRPr lang="en-US"/>
        </a:p>
      </dgm:t>
    </dgm:pt>
    <dgm:pt modelId="{363AE5CA-8B20-4D06-9344-19EC2BFC7883}" type="parTrans" cxnId="{772D5784-6AA2-43FE-8726-674B813B36E6}">
      <dgm:prSet/>
      <dgm:spPr/>
      <dgm:t>
        <a:bodyPr/>
        <a:lstStyle/>
        <a:p>
          <a:endParaRPr lang="en-US"/>
        </a:p>
      </dgm:t>
    </dgm:pt>
    <dgm:pt modelId="{97B0BE4F-6418-48CC-9BF3-B8CCAC9FD352}" type="sibTrans" cxnId="{772D5784-6AA2-43FE-8726-674B813B36E6}">
      <dgm:prSet/>
      <dgm:spPr/>
      <dgm:t>
        <a:bodyPr/>
        <a:lstStyle/>
        <a:p>
          <a:endParaRPr lang="en-US"/>
        </a:p>
      </dgm:t>
    </dgm:pt>
    <dgm:pt modelId="{5B0F32B1-332D-492A-B682-623A7EF603DB}">
      <dgm:prSet/>
      <dgm:spPr/>
      <dgm:t>
        <a:bodyPr/>
        <a:lstStyle/>
        <a:p>
          <a:r>
            <a:rPr lang="fi-FI"/>
            <a:t>Suunnittelee lapsiryhmän kasvatustoimintaa yhdessä työryhmän kanssa</a:t>
          </a:r>
          <a:endParaRPr lang="en-US"/>
        </a:p>
      </dgm:t>
    </dgm:pt>
    <dgm:pt modelId="{BC195599-448C-47BC-87F0-DC4C4CB02887}" type="parTrans" cxnId="{57C18A93-8DF5-4518-982C-959F9E0D1BC0}">
      <dgm:prSet/>
      <dgm:spPr/>
      <dgm:t>
        <a:bodyPr/>
        <a:lstStyle/>
        <a:p>
          <a:endParaRPr lang="en-US"/>
        </a:p>
      </dgm:t>
    </dgm:pt>
    <dgm:pt modelId="{D78114B5-F880-41D3-AF72-F571E9660745}" type="sibTrans" cxnId="{57C18A93-8DF5-4518-982C-959F9E0D1BC0}">
      <dgm:prSet/>
      <dgm:spPr/>
      <dgm:t>
        <a:bodyPr/>
        <a:lstStyle/>
        <a:p>
          <a:endParaRPr lang="en-US"/>
        </a:p>
      </dgm:t>
    </dgm:pt>
    <dgm:pt modelId="{6C4EE548-682E-4DE6-8E2C-5D79A6DF1629}">
      <dgm:prSet/>
      <dgm:spPr/>
      <dgm:t>
        <a:bodyPr/>
        <a:lstStyle/>
        <a:p>
          <a:r>
            <a:rPr lang="fi-FI"/>
            <a:t>(lähihoitajat vastaa lääkehoidosta)</a:t>
          </a:r>
          <a:endParaRPr lang="en-US"/>
        </a:p>
      </dgm:t>
    </dgm:pt>
    <dgm:pt modelId="{7FE948A9-A901-47DE-B96D-D899A2D93461}" type="parTrans" cxnId="{5C2BCEF0-317C-42B2-A5FB-0D6B5BE56FC3}">
      <dgm:prSet/>
      <dgm:spPr/>
      <dgm:t>
        <a:bodyPr/>
        <a:lstStyle/>
        <a:p>
          <a:endParaRPr lang="en-US"/>
        </a:p>
      </dgm:t>
    </dgm:pt>
    <dgm:pt modelId="{5177794C-2E64-4BA1-BFC7-89DF0F672020}" type="sibTrans" cxnId="{5C2BCEF0-317C-42B2-A5FB-0D6B5BE56FC3}">
      <dgm:prSet/>
      <dgm:spPr/>
      <dgm:t>
        <a:bodyPr/>
        <a:lstStyle/>
        <a:p>
          <a:endParaRPr lang="en-US"/>
        </a:p>
      </dgm:t>
    </dgm:pt>
    <dgm:pt modelId="{1D915D6E-8FD7-4A3B-B17F-899BE4A34B9C}" type="pres">
      <dgm:prSet presAssocID="{B36C59E7-C311-4DD1-AF00-E345F01CED82}" presName="diagram" presStyleCnt="0">
        <dgm:presLayoutVars>
          <dgm:dir/>
          <dgm:resizeHandles val="exact"/>
        </dgm:presLayoutVars>
      </dgm:prSet>
      <dgm:spPr/>
    </dgm:pt>
    <dgm:pt modelId="{D69613ED-1F01-4B65-AA58-DA50B66D5084}" type="pres">
      <dgm:prSet presAssocID="{120721DE-62F3-4354-B474-BB1EC5C1DDF3}" presName="node" presStyleLbl="node1" presStyleIdx="0" presStyleCnt="7">
        <dgm:presLayoutVars>
          <dgm:bulletEnabled val="1"/>
        </dgm:presLayoutVars>
      </dgm:prSet>
      <dgm:spPr/>
    </dgm:pt>
    <dgm:pt modelId="{D0CA38B7-05F3-4520-9A3C-065756D032F9}" type="pres">
      <dgm:prSet presAssocID="{35F9C7E4-D571-4D85-B7BD-BFFF61C90CAA}" presName="sibTrans" presStyleCnt="0"/>
      <dgm:spPr/>
    </dgm:pt>
    <dgm:pt modelId="{D547032C-3B3A-41C3-ADDD-2F51785BCA7F}" type="pres">
      <dgm:prSet presAssocID="{2C2E4795-52BB-4D8A-BF3B-CF73CC3F3C47}" presName="node" presStyleLbl="node1" presStyleIdx="1" presStyleCnt="7">
        <dgm:presLayoutVars>
          <dgm:bulletEnabled val="1"/>
        </dgm:presLayoutVars>
      </dgm:prSet>
      <dgm:spPr/>
    </dgm:pt>
    <dgm:pt modelId="{B6998DC2-B963-4C8D-A27E-3A5CBDC64B91}" type="pres">
      <dgm:prSet presAssocID="{A93B35E2-E517-424A-B0C4-D0063A372FE3}" presName="sibTrans" presStyleCnt="0"/>
      <dgm:spPr/>
    </dgm:pt>
    <dgm:pt modelId="{A09431BB-AA98-4F65-B2F8-78427AE2DFF8}" type="pres">
      <dgm:prSet presAssocID="{BFFE97F0-CAC5-471E-8987-E030BFBD81AA}" presName="node" presStyleLbl="node1" presStyleIdx="2" presStyleCnt="7">
        <dgm:presLayoutVars>
          <dgm:bulletEnabled val="1"/>
        </dgm:presLayoutVars>
      </dgm:prSet>
      <dgm:spPr/>
    </dgm:pt>
    <dgm:pt modelId="{67391B91-9E01-4FCF-8E0E-1685CAF709DF}" type="pres">
      <dgm:prSet presAssocID="{FAB1293E-12D0-4D5A-9F6A-ADC8B79D9E79}" presName="sibTrans" presStyleCnt="0"/>
      <dgm:spPr/>
    </dgm:pt>
    <dgm:pt modelId="{BA17BDE1-43CA-42C5-853B-905BDA5855B4}" type="pres">
      <dgm:prSet presAssocID="{E5BB02BB-11A7-4198-9983-E78E2A5BBF51}" presName="node" presStyleLbl="node1" presStyleIdx="3" presStyleCnt="7">
        <dgm:presLayoutVars>
          <dgm:bulletEnabled val="1"/>
        </dgm:presLayoutVars>
      </dgm:prSet>
      <dgm:spPr/>
    </dgm:pt>
    <dgm:pt modelId="{5ABA52BF-4ABC-4600-AA57-8C380ED5F77A}" type="pres">
      <dgm:prSet presAssocID="{FF5F1B29-0363-442D-B299-7E31589AA8F4}" presName="sibTrans" presStyleCnt="0"/>
      <dgm:spPr/>
    </dgm:pt>
    <dgm:pt modelId="{02911F54-2DFE-454C-8DCB-0A0202057C56}" type="pres">
      <dgm:prSet presAssocID="{710C1C7D-41ED-4E83-A8B6-E738C452AC86}" presName="node" presStyleLbl="node1" presStyleIdx="4" presStyleCnt="7">
        <dgm:presLayoutVars>
          <dgm:bulletEnabled val="1"/>
        </dgm:presLayoutVars>
      </dgm:prSet>
      <dgm:spPr/>
    </dgm:pt>
    <dgm:pt modelId="{A7AE7605-9728-4054-BA61-D97AB62E4BFF}" type="pres">
      <dgm:prSet presAssocID="{97B0BE4F-6418-48CC-9BF3-B8CCAC9FD352}" presName="sibTrans" presStyleCnt="0"/>
      <dgm:spPr/>
    </dgm:pt>
    <dgm:pt modelId="{BDF69C14-01A1-4C01-BBC2-772A6C7522EE}" type="pres">
      <dgm:prSet presAssocID="{5B0F32B1-332D-492A-B682-623A7EF603DB}" presName="node" presStyleLbl="node1" presStyleIdx="5" presStyleCnt="7">
        <dgm:presLayoutVars>
          <dgm:bulletEnabled val="1"/>
        </dgm:presLayoutVars>
      </dgm:prSet>
      <dgm:spPr/>
    </dgm:pt>
    <dgm:pt modelId="{64401FF7-E17B-4B98-B267-348A7F317F08}" type="pres">
      <dgm:prSet presAssocID="{D78114B5-F880-41D3-AF72-F571E9660745}" presName="sibTrans" presStyleCnt="0"/>
      <dgm:spPr/>
    </dgm:pt>
    <dgm:pt modelId="{D3CC486B-0236-480C-8289-049739E70EA0}" type="pres">
      <dgm:prSet presAssocID="{6C4EE548-682E-4DE6-8E2C-5D79A6DF1629}" presName="node" presStyleLbl="node1" presStyleIdx="6" presStyleCnt="7">
        <dgm:presLayoutVars>
          <dgm:bulletEnabled val="1"/>
        </dgm:presLayoutVars>
      </dgm:prSet>
      <dgm:spPr/>
    </dgm:pt>
  </dgm:ptLst>
  <dgm:cxnLst>
    <dgm:cxn modelId="{438DA305-62E5-44FA-AC54-3B8E216B1011}" type="presOf" srcId="{E5BB02BB-11A7-4198-9983-E78E2A5BBF51}" destId="{BA17BDE1-43CA-42C5-853B-905BDA5855B4}" srcOrd="0" destOrd="0" presId="urn:microsoft.com/office/officeart/2005/8/layout/default"/>
    <dgm:cxn modelId="{24F85139-4C26-49B7-8C46-7BA732E0E4B9}" type="presOf" srcId="{710C1C7D-41ED-4E83-A8B6-E738C452AC86}" destId="{02911F54-2DFE-454C-8DCB-0A0202057C56}" srcOrd="0" destOrd="0" presId="urn:microsoft.com/office/officeart/2005/8/layout/default"/>
    <dgm:cxn modelId="{6F5D0C3E-17BD-4E1E-816B-953FE1CDF804}" srcId="{B36C59E7-C311-4DD1-AF00-E345F01CED82}" destId="{120721DE-62F3-4354-B474-BB1EC5C1DDF3}" srcOrd="0" destOrd="0" parTransId="{7660AB05-92A7-40E8-9D64-2D4415108122}" sibTransId="{35F9C7E4-D571-4D85-B7BD-BFFF61C90CAA}"/>
    <dgm:cxn modelId="{3BDD6A49-933D-4B1F-B2F4-104A09FBAD54}" type="presOf" srcId="{B36C59E7-C311-4DD1-AF00-E345F01CED82}" destId="{1D915D6E-8FD7-4A3B-B17F-899BE4A34B9C}" srcOrd="0" destOrd="0" presId="urn:microsoft.com/office/officeart/2005/8/layout/default"/>
    <dgm:cxn modelId="{3A76C170-723B-4DAD-A57F-2D2D1D73BBD2}" srcId="{B36C59E7-C311-4DD1-AF00-E345F01CED82}" destId="{BFFE97F0-CAC5-471E-8987-E030BFBD81AA}" srcOrd="2" destOrd="0" parTransId="{113109A3-6619-4DD4-9640-333BB32A6CAA}" sibTransId="{FAB1293E-12D0-4D5A-9F6A-ADC8B79D9E79}"/>
    <dgm:cxn modelId="{A1252480-AA3D-491F-B332-735B0BFF8DF5}" srcId="{B36C59E7-C311-4DD1-AF00-E345F01CED82}" destId="{E5BB02BB-11A7-4198-9983-E78E2A5BBF51}" srcOrd="3" destOrd="0" parTransId="{1C3E6C09-C8FB-4A0D-AFFA-92EC6C552243}" sibTransId="{FF5F1B29-0363-442D-B299-7E31589AA8F4}"/>
    <dgm:cxn modelId="{772D5784-6AA2-43FE-8726-674B813B36E6}" srcId="{B36C59E7-C311-4DD1-AF00-E345F01CED82}" destId="{710C1C7D-41ED-4E83-A8B6-E738C452AC86}" srcOrd="4" destOrd="0" parTransId="{363AE5CA-8B20-4D06-9344-19EC2BFC7883}" sibTransId="{97B0BE4F-6418-48CC-9BF3-B8CCAC9FD352}"/>
    <dgm:cxn modelId="{36897787-3373-4735-A904-A893784D4CFE}" type="presOf" srcId="{2C2E4795-52BB-4D8A-BF3B-CF73CC3F3C47}" destId="{D547032C-3B3A-41C3-ADDD-2F51785BCA7F}" srcOrd="0" destOrd="0" presId="urn:microsoft.com/office/officeart/2005/8/layout/default"/>
    <dgm:cxn modelId="{57C18A93-8DF5-4518-982C-959F9E0D1BC0}" srcId="{B36C59E7-C311-4DD1-AF00-E345F01CED82}" destId="{5B0F32B1-332D-492A-B682-623A7EF603DB}" srcOrd="5" destOrd="0" parTransId="{BC195599-448C-47BC-87F0-DC4C4CB02887}" sibTransId="{D78114B5-F880-41D3-AF72-F571E9660745}"/>
    <dgm:cxn modelId="{6BC08C99-EC74-4775-AFB7-26C82861C17C}" type="presOf" srcId="{BFFE97F0-CAC5-471E-8987-E030BFBD81AA}" destId="{A09431BB-AA98-4F65-B2F8-78427AE2DFF8}" srcOrd="0" destOrd="0" presId="urn:microsoft.com/office/officeart/2005/8/layout/default"/>
    <dgm:cxn modelId="{68B82ACD-EC11-4DC1-9917-077DFAA1B846}" type="presOf" srcId="{5B0F32B1-332D-492A-B682-623A7EF603DB}" destId="{BDF69C14-01A1-4C01-BBC2-772A6C7522EE}" srcOrd="0" destOrd="0" presId="urn:microsoft.com/office/officeart/2005/8/layout/default"/>
    <dgm:cxn modelId="{CE9DB8CF-AB35-4125-A862-5485C4E8127E}" type="presOf" srcId="{120721DE-62F3-4354-B474-BB1EC5C1DDF3}" destId="{D69613ED-1F01-4B65-AA58-DA50B66D5084}" srcOrd="0" destOrd="0" presId="urn:microsoft.com/office/officeart/2005/8/layout/default"/>
    <dgm:cxn modelId="{CF13C9D3-D244-4167-A315-ED52FDF8B03C}" srcId="{B36C59E7-C311-4DD1-AF00-E345F01CED82}" destId="{2C2E4795-52BB-4D8A-BF3B-CF73CC3F3C47}" srcOrd="1" destOrd="0" parTransId="{E7EE712E-8B44-46BD-BE4C-A7127C4F2939}" sibTransId="{A93B35E2-E517-424A-B0C4-D0063A372FE3}"/>
    <dgm:cxn modelId="{5C2BCEF0-317C-42B2-A5FB-0D6B5BE56FC3}" srcId="{B36C59E7-C311-4DD1-AF00-E345F01CED82}" destId="{6C4EE548-682E-4DE6-8E2C-5D79A6DF1629}" srcOrd="6" destOrd="0" parTransId="{7FE948A9-A901-47DE-B96D-D899A2D93461}" sibTransId="{5177794C-2E64-4BA1-BFC7-89DF0F672020}"/>
    <dgm:cxn modelId="{96F81FFA-AB15-4A55-AA76-72402C9AEC1D}" type="presOf" srcId="{6C4EE548-682E-4DE6-8E2C-5D79A6DF1629}" destId="{D3CC486B-0236-480C-8289-049739E70EA0}" srcOrd="0" destOrd="0" presId="urn:microsoft.com/office/officeart/2005/8/layout/default"/>
    <dgm:cxn modelId="{B58F9E53-9E95-46EF-B62D-DC5F3935579C}" type="presParOf" srcId="{1D915D6E-8FD7-4A3B-B17F-899BE4A34B9C}" destId="{D69613ED-1F01-4B65-AA58-DA50B66D5084}" srcOrd="0" destOrd="0" presId="urn:microsoft.com/office/officeart/2005/8/layout/default"/>
    <dgm:cxn modelId="{A21C2A8A-05DA-46D2-88CD-EB252F5A542D}" type="presParOf" srcId="{1D915D6E-8FD7-4A3B-B17F-899BE4A34B9C}" destId="{D0CA38B7-05F3-4520-9A3C-065756D032F9}" srcOrd="1" destOrd="0" presId="urn:microsoft.com/office/officeart/2005/8/layout/default"/>
    <dgm:cxn modelId="{6B1B813D-339C-489E-A76B-082A4C00C837}" type="presParOf" srcId="{1D915D6E-8FD7-4A3B-B17F-899BE4A34B9C}" destId="{D547032C-3B3A-41C3-ADDD-2F51785BCA7F}" srcOrd="2" destOrd="0" presId="urn:microsoft.com/office/officeart/2005/8/layout/default"/>
    <dgm:cxn modelId="{07F229BD-4F8C-43BB-A24C-AA0A6F210828}" type="presParOf" srcId="{1D915D6E-8FD7-4A3B-B17F-899BE4A34B9C}" destId="{B6998DC2-B963-4C8D-A27E-3A5CBDC64B91}" srcOrd="3" destOrd="0" presId="urn:microsoft.com/office/officeart/2005/8/layout/default"/>
    <dgm:cxn modelId="{15A4797F-6FE0-4ABC-A2BD-4B910E3A22BE}" type="presParOf" srcId="{1D915D6E-8FD7-4A3B-B17F-899BE4A34B9C}" destId="{A09431BB-AA98-4F65-B2F8-78427AE2DFF8}" srcOrd="4" destOrd="0" presId="urn:microsoft.com/office/officeart/2005/8/layout/default"/>
    <dgm:cxn modelId="{CDA82E3A-146E-4644-B44B-5DD2B8BE017B}" type="presParOf" srcId="{1D915D6E-8FD7-4A3B-B17F-899BE4A34B9C}" destId="{67391B91-9E01-4FCF-8E0E-1685CAF709DF}" srcOrd="5" destOrd="0" presId="urn:microsoft.com/office/officeart/2005/8/layout/default"/>
    <dgm:cxn modelId="{9C5DCE9B-B0BA-4C47-AE38-030046FB2CDC}" type="presParOf" srcId="{1D915D6E-8FD7-4A3B-B17F-899BE4A34B9C}" destId="{BA17BDE1-43CA-42C5-853B-905BDA5855B4}" srcOrd="6" destOrd="0" presId="urn:microsoft.com/office/officeart/2005/8/layout/default"/>
    <dgm:cxn modelId="{85E2579C-50FD-4727-8348-944AD0E2BE62}" type="presParOf" srcId="{1D915D6E-8FD7-4A3B-B17F-899BE4A34B9C}" destId="{5ABA52BF-4ABC-4600-AA57-8C380ED5F77A}" srcOrd="7" destOrd="0" presId="urn:microsoft.com/office/officeart/2005/8/layout/default"/>
    <dgm:cxn modelId="{9079FD14-8015-4B4D-8649-FFE9CEB6B76C}" type="presParOf" srcId="{1D915D6E-8FD7-4A3B-B17F-899BE4A34B9C}" destId="{02911F54-2DFE-454C-8DCB-0A0202057C56}" srcOrd="8" destOrd="0" presId="urn:microsoft.com/office/officeart/2005/8/layout/default"/>
    <dgm:cxn modelId="{B1C2D7D2-E28F-4F83-817D-564251F36B74}" type="presParOf" srcId="{1D915D6E-8FD7-4A3B-B17F-899BE4A34B9C}" destId="{A7AE7605-9728-4054-BA61-D97AB62E4BFF}" srcOrd="9" destOrd="0" presId="urn:microsoft.com/office/officeart/2005/8/layout/default"/>
    <dgm:cxn modelId="{460F0F3F-89FF-4552-9934-0B0CEE3AC16D}" type="presParOf" srcId="{1D915D6E-8FD7-4A3B-B17F-899BE4A34B9C}" destId="{BDF69C14-01A1-4C01-BBC2-772A6C7522EE}" srcOrd="10" destOrd="0" presId="urn:microsoft.com/office/officeart/2005/8/layout/default"/>
    <dgm:cxn modelId="{607D1A1E-4621-451F-8551-04E75FA29E56}" type="presParOf" srcId="{1D915D6E-8FD7-4A3B-B17F-899BE4A34B9C}" destId="{64401FF7-E17B-4B98-B267-348A7F317F08}" srcOrd="11" destOrd="0" presId="urn:microsoft.com/office/officeart/2005/8/layout/default"/>
    <dgm:cxn modelId="{AAEE2399-96D2-4F00-A973-01A97F718673}" type="presParOf" srcId="{1D915D6E-8FD7-4A3B-B17F-899BE4A34B9C}" destId="{D3CC486B-0236-480C-8289-049739E70EA0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613ED-1F01-4B65-AA58-DA50B66D5084}">
      <dsp:nvSpPr>
        <dsp:cNvPr id="0" name=""/>
        <dsp:cNvSpPr/>
      </dsp:nvSpPr>
      <dsp:spPr>
        <a:xfrm>
          <a:off x="2946" y="289357"/>
          <a:ext cx="2337792" cy="1402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Hoitaa ja hoivaa lasta ja seuraa hänen kasvuaan ja kehitystään</a:t>
          </a:r>
          <a:endParaRPr lang="en-US" sz="1300" kern="1200"/>
        </a:p>
      </dsp:txBody>
      <dsp:txXfrm>
        <a:off x="2946" y="289357"/>
        <a:ext cx="2337792" cy="1402675"/>
      </dsp:txXfrm>
    </dsp:sp>
    <dsp:sp modelId="{D547032C-3B3A-41C3-ADDD-2F51785BCA7F}">
      <dsp:nvSpPr>
        <dsp:cNvPr id="0" name=""/>
        <dsp:cNvSpPr/>
      </dsp:nvSpPr>
      <dsp:spPr>
        <a:xfrm>
          <a:off x="2574518" y="289357"/>
          <a:ext cx="2337792" cy="1402675"/>
        </a:xfrm>
        <a:prstGeom prst="rect">
          <a:avLst/>
        </a:prstGeom>
        <a:solidFill>
          <a:schemeClr val="accent2">
            <a:hueOff val="317965"/>
            <a:satOff val="-7255"/>
            <a:lumOff val="26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Tukee ja auttaa lasta yksilöllisesti</a:t>
          </a:r>
          <a:endParaRPr lang="en-US" sz="1300" kern="1200"/>
        </a:p>
      </dsp:txBody>
      <dsp:txXfrm>
        <a:off x="2574518" y="289357"/>
        <a:ext cx="2337792" cy="1402675"/>
      </dsp:txXfrm>
    </dsp:sp>
    <dsp:sp modelId="{A09431BB-AA98-4F65-B2F8-78427AE2DFF8}">
      <dsp:nvSpPr>
        <dsp:cNvPr id="0" name=""/>
        <dsp:cNvSpPr/>
      </dsp:nvSpPr>
      <dsp:spPr>
        <a:xfrm>
          <a:off x="5146089" y="289357"/>
          <a:ext cx="2337792" cy="1402675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Toteuttaa lapsen varhaiskasvatussuunnitelman tavoitteita yhdessä muiden työntekijöiden kanssa</a:t>
          </a:r>
          <a:endParaRPr lang="en-US" sz="1300" kern="1200"/>
        </a:p>
      </dsp:txBody>
      <dsp:txXfrm>
        <a:off x="5146089" y="289357"/>
        <a:ext cx="2337792" cy="1402675"/>
      </dsp:txXfrm>
    </dsp:sp>
    <dsp:sp modelId="{BA17BDE1-43CA-42C5-853B-905BDA5855B4}">
      <dsp:nvSpPr>
        <dsp:cNvPr id="0" name=""/>
        <dsp:cNvSpPr/>
      </dsp:nvSpPr>
      <dsp:spPr>
        <a:xfrm>
          <a:off x="7717661" y="289357"/>
          <a:ext cx="2337792" cy="1402675"/>
        </a:xfrm>
        <a:prstGeom prst="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Kohtaa huoltajia päivittäin ja tukee heidän kasvatustehtäväänsä</a:t>
          </a:r>
          <a:endParaRPr lang="en-US" sz="1300" kern="1200"/>
        </a:p>
      </dsp:txBody>
      <dsp:txXfrm>
        <a:off x="7717661" y="289357"/>
        <a:ext cx="2337792" cy="1402675"/>
      </dsp:txXfrm>
    </dsp:sp>
    <dsp:sp modelId="{02911F54-2DFE-454C-8DCB-0A0202057C56}">
      <dsp:nvSpPr>
        <dsp:cNvPr id="0" name=""/>
        <dsp:cNvSpPr/>
      </dsp:nvSpPr>
      <dsp:spPr>
        <a:xfrm>
          <a:off x="1288732" y="1925812"/>
          <a:ext cx="2337792" cy="1402675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Ohjaa ja tukee lapsia arjen tilanteissa</a:t>
          </a:r>
          <a:endParaRPr lang="en-US" sz="1300" kern="1200"/>
        </a:p>
      </dsp:txBody>
      <dsp:txXfrm>
        <a:off x="1288732" y="1925812"/>
        <a:ext cx="2337792" cy="1402675"/>
      </dsp:txXfrm>
    </dsp:sp>
    <dsp:sp modelId="{BDF69C14-01A1-4C01-BBC2-772A6C7522EE}">
      <dsp:nvSpPr>
        <dsp:cNvPr id="0" name=""/>
        <dsp:cNvSpPr/>
      </dsp:nvSpPr>
      <dsp:spPr>
        <a:xfrm>
          <a:off x="3860303" y="1925812"/>
          <a:ext cx="2337792" cy="1402675"/>
        </a:xfrm>
        <a:prstGeom prst="rect">
          <a:avLst/>
        </a:prstGeom>
        <a:solidFill>
          <a:schemeClr val="accent2">
            <a:hueOff val="1589824"/>
            <a:satOff val="-36273"/>
            <a:lumOff val="133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Suunnittelee lapsiryhmän kasvatustoimintaa yhdessä työryhmän kanssa</a:t>
          </a:r>
          <a:endParaRPr lang="en-US" sz="1300" kern="1200"/>
        </a:p>
      </dsp:txBody>
      <dsp:txXfrm>
        <a:off x="3860303" y="1925812"/>
        <a:ext cx="2337792" cy="1402675"/>
      </dsp:txXfrm>
    </dsp:sp>
    <dsp:sp modelId="{D3CC486B-0236-480C-8289-049739E70EA0}">
      <dsp:nvSpPr>
        <dsp:cNvPr id="0" name=""/>
        <dsp:cNvSpPr/>
      </dsp:nvSpPr>
      <dsp:spPr>
        <a:xfrm>
          <a:off x="6431875" y="1925812"/>
          <a:ext cx="2337792" cy="1402675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(lähihoitajat vastaa lääkehoidosta)</a:t>
          </a:r>
          <a:endParaRPr lang="en-US" sz="1300" kern="1200"/>
        </a:p>
      </dsp:txBody>
      <dsp:txXfrm>
        <a:off x="6431875" y="1925812"/>
        <a:ext cx="2337792" cy="1402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5/21/2021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2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Im8MTZXWt4&amp;t=1s" TargetMode="External"/><Relationship Id="rId2" Type="http://schemas.openxmlformats.org/officeDocument/2006/relationships/hyperlink" Target="https://www.tehy.fi/fi/system/files/mfiles/julkaisu/2019/2019_varhaiskasvatuksen_abc_id_1435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A921DC-0600-4F71-95E5-04F7E4C6C2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800" dirty="0"/>
              <a:t>Lastenhoitajan tehtävänkuva ja moniammatillisuus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675CC60-FB7D-4903-AC48-3AFD0F5F87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Lakho</a:t>
            </a:r>
            <a:r>
              <a:rPr lang="fi-FI" dirty="0"/>
              <a:t> 2/ Jenni Paukkuri</a:t>
            </a:r>
          </a:p>
        </p:txBody>
      </p:sp>
    </p:spTree>
    <p:extLst>
      <p:ext uri="{BB962C8B-B14F-4D97-AF65-F5344CB8AC3E}">
        <p14:creationId xmlns:p14="http://schemas.microsoft.com/office/powerpoint/2010/main" val="11187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36FFD562-08B9-4BA4-9F31-5301CFCC7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2800">
                <a:solidFill>
                  <a:srgbClr val="FFFFFF"/>
                </a:solidFill>
              </a:rPr>
              <a:t>Moniammatillinen tiimityö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7502EFCE-2E62-4AD6-A672-97CCBD897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fi-FI"/>
              <a:t>Tiimin jäsenet oppivat toisiltaan</a:t>
            </a:r>
          </a:p>
          <a:p>
            <a:r>
              <a:rPr lang="fi-FI"/>
              <a:t>Palautteen antaminen toisille ja oma jatkuva reflektointi</a:t>
            </a:r>
          </a:p>
          <a:p>
            <a:r>
              <a:rPr lang="fi-FI"/>
              <a:t>Erilaisen osaamisen hyödyntäminen työssä</a:t>
            </a:r>
          </a:p>
          <a:p>
            <a:r>
              <a:rPr lang="fi-FI" err="1"/>
              <a:t>Viikottaiset</a:t>
            </a:r>
            <a:r>
              <a:rPr lang="fi-FI"/>
              <a:t> tiimipalaverit tärkeä osa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5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3D25154-9EF7-4C33-9AAC-7B3BE089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25C3299-42E5-4FDC-BC00-9B401F9FE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643468"/>
            <a:ext cx="9966960" cy="35924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00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Jos työntekijä on käynyt koulutuksessa, miten tietoa jaettiin tai ideoita, miten tietoa voisi jakaa työyhteisössä?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604E8C0-C927-4C06-A96A-BF3323BA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2000" cy="229583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CECFD5-4C30-4892-9FF0-540E17955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10245590" y="5111496"/>
            <a:chExt cx="1080904" cy="108090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5C67F70-EAFE-425C-8422-591620A96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5590" y="5111496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47FA16B-C217-4D91-84EA-5B0846BD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53681" y="5219586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289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8" name="Group 20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9" name="Oval 22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58E74D2-ED6C-4809-9B8B-79DE8CDC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>
                <a:solidFill>
                  <a:srgbClr val="FFFFFF"/>
                </a:solidFill>
              </a:rPr>
              <a:t>Perustehtävä</a:t>
            </a:r>
            <a:endParaRPr lang="fi-FI" sz="3000" dirty="0">
              <a:solidFill>
                <a:srgbClr val="FFFFFF"/>
              </a:solidFill>
            </a:endParaRPr>
          </a:p>
        </p:txBody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E38314-ACFF-45F9-BC1A-D6DFF6470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fi-FI" dirty="0"/>
              <a:t>Tukea lapsen toimintakykyä päivittäisissä toimissa</a:t>
            </a:r>
          </a:p>
          <a:p>
            <a:r>
              <a:rPr lang="fi-FI" dirty="0"/>
              <a:t>Lähtökohtana lapsen tarpeisiin perustuva suunnitelmallinen ja tavoitteellinen kasvun ja kehityksen sekä terveyden ja hyvinvoinnin edistäminen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1512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BD2660-6F77-4A90-8B9A-1B1AD05A5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/>
              <a:t>Lastenhoitajan vastuut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Sisällön paikkamerkki 2">
            <a:extLst>
              <a:ext uri="{FF2B5EF4-FFF2-40B4-BE49-F238E27FC236}">
                <a16:creationId xmlns:a16="http://schemas.microsoft.com/office/drawing/2014/main" id="{3D26E015-931D-43A4-A8BE-D354D090C3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320071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3123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CD38366-50D6-4078-A919-7CC87165C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 dirty="0">
                <a:solidFill>
                  <a:srgbClr val="FFFFFF"/>
                </a:solidFill>
              </a:rPr>
              <a:t>lastenohjaaja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E9FD1E-4B24-48B5-A0C8-75B39F3D1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fi-FI" dirty="0"/>
              <a:t>Työskentelee kasvatus- ja ohjaustehtävissä ja huolehtii lapsen kokonaisvaltaisesta hyvinvoinnista</a:t>
            </a:r>
          </a:p>
          <a:p>
            <a:r>
              <a:rPr lang="fi-FI" dirty="0"/>
              <a:t>Ohjaa eri-ikäisiä lapsia sekä toimii yhteistyössä huoltajien kanssa</a:t>
            </a:r>
          </a:p>
          <a:p>
            <a:r>
              <a:rPr lang="fi-FI" dirty="0"/>
              <a:t>Musiikki, liikunta ja kuvallinen ilmaisu tärkeä osa työtä</a:t>
            </a:r>
          </a:p>
          <a:p>
            <a:r>
              <a:rPr lang="fi-FI" dirty="0"/>
              <a:t>Varhaiskasvatuksen erilaiset tehtävät kuten lastenhoitajana päivähoidossa tai seurakunnan lapsi- ja perhetyössä</a:t>
            </a:r>
          </a:p>
        </p:txBody>
      </p:sp>
    </p:spTree>
    <p:extLst>
      <p:ext uri="{BB962C8B-B14F-4D97-AF65-F5344CB8AC3E}">
        <p14:creationId xmlns:p14="http://schemas.microsoft.com/office/powerpoint/2010/main" val="716407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E1FE0AC-FC66-4C2E-A799-12C73042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 dirty="0">
                <a:solidFill>
                  <a:srgbClr val="FFFFFF"/>
                </a:solidFill>
              </a:rPr>
              <a:t>lähihoitaja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34DCD6-C2FF-485E-A69C-43541F0D2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fi-FI" dirty="0"/>
              <a:t>Terveydenhuollon ammattilainen varhaiskasvatuksessa</a:t>
            </a:r>
          </a:p>
          <a:p>
            <a:r>
              <a:rPr lang="fi-FI" dirty="0"/>
              <a:t>Erilaiset hoidon, huolenpidon, kuntoutuksen ja kasvatuksen tehtävät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053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F9092-E3D7-480B-ADD3-81E18256D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F14C5-740A-4A90-82F7-F667517ED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2019_varhaiskasvatuksen_abc_id_14351.pdf (tehy.fi)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100 ammattiosaajaa - Lastenhoitaja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9698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86648D-901F-431C-8FFE-6455ADDAC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2" y="0"/>
            <a:ext cx="12188656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D99A20E-6C14-4BFD-B963-B8782A713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moniammatillisuus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7352AC-8886-49FB-B0DD-476AE11C0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050792"/>
          </a:xfrm>
        </p:spPr>
        <p:txBody>
          <a:bodyPr>
            <a:normAutofit/>
          </a:bodyPr>
          <a:lstStyle/>
          <a:p>
            <a:r>
              <a:rPr lang="fi-FI" sz="3600" dirty="0">
                <a:solidFill>
                  <a:srgbClr val="FFFFFF"/>
                </a:solidFill>
              </a:rPr>
              <a:t>Käy kirjoittamassa </a:t>
            </a:r>
            <a:r>
              <a:rPr lang="fi-FI" sz="3600" dirty="0" err="1">
                <a:solidFill>
                  <a:srgbClr val="FFFFFF"/>
                </a:solidFill>
              </a:rPr>
              <a:t>padlet</a:t>
            </a:r>
            <a:r>
              <a:rPr lang="fi-FI" sz="3600" dirty="0">
                <a:solidFill>
                  <a:srgbClr val="FFFFFF"/>
                </a:solidFill>
              </a:rPr>
              <a:t>-seinälle, mitä ajatuksia herää käsitteestä moniammatillisuus ja missä yhteydessä olet törmännyt käsitteeseen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28E7ECE-D1D9-4A45-83E3-B3AAC21AF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299C5D-8E7A-4F30-B5A0-E61C1AF51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5148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F8CEC44-492C-44FD-8A0C-DFD5D780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fi-FI" sz="4800" dirty="0">
                <a:solidFill>
                  <a:srgbClr val="FFFFFF"/>
                </a:solidFill>
              </a:rPr>
              <a:t>Keskustelua ryhmissä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74C017-20CC-4DD6-9A40-473DBDEA4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dirty="0"/>
              <a:t>   Keskustelkaa ja kirjatkaa ylös: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Millaisia muita rooleja on lastenhoitajan lisäksi varhaiskasvatusyksiköissä? Mitkä ovat heidän tehtävänsä?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1037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EFD92F-CD34-487A-B5E2-4507F3641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fi-FI" sz="3600" dirty="0">
                <a:solidFill>
                  <a:srgbClr val="FFFFFF"/>
                </a:solidFill>
              </a:rPr>
              <a:t>Ryhmätyöskentely 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BD9E91-5343-489B-824B-7702A8ECA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r>
              <a:rPr lang="fi-FI" dirty="0"/>
              <a:t>Keksikää ryhmissä varhaiskasvatuksessa tapahtuva tilanne, jolloin moniammatillisuus on välttämätöntä. Ketä verkostotoimijoita tarvitaan mukaan ja miksi?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0970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{C7FEF6C1-0121-4554-AA89-100E1F39DA08}tf03090434</Template>
  <TotalTime>3318</TotalTime>
  <Words>249</Words>
  <Application>Microsoft Office PowerPoint</Application>
  <PresentationFormat>Laajakuva</PresentationFormat>
  <Paragraphs>37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Arial</vt:lpstr>
      <vt:lpstr>Calibri</vt:lpstr>
      <vt:lpstr>Rockwell</vt:lpstr>
      <vt:lpstr>Rockwell Condensed</vt:lpstr>
      <vt:lpstr>Rockwell Extra Bold</vt:lpstr>
      <vt:lpstr>Wingdings</vt:lpstr>
      <vt:lpstr>Puutyyppi</vt:lpstr>
      <vt:lpstr>Lastenhoitajan tehtävänkuva ja moniammatillisuus</vt:lpstr>
      <vt:lpstr>Perustehtävä</vt:lpstr>
      <vt:lpstr>Lastenhoitajan vastuut</vt:lpstr>
      <vt:lpstr>lastenohjaaja</vt:lpstr>
      <vt:lpstr>lähihoitaja</vt:lpstr>
      <vt:lpstr>PowerPoint-esitys</vt:lpstr>
      <vt:lpstr>moniammatillisuus</vt:lpstr>
      <vt:lpstr>Keskustelua ryhmissä</vt:lpstr>
      <vt:lpstr>Ryhmätyöskentely jatkuu…</vt:lpstr>
      <vt:lpstr>Moniammatillinen tiimityö</vt:lpstr>
      <vt:lpstr>Jos työntekijä on käynyt koulutuksessa, miten tietoa jaettiin tai ideoita, miten tietoa voisi jakaa työyhteisössä?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Lastenhoitajan tehtävänkuva ja vastuu</dc:title>
  <dc:creator>Jenni Paukkuri</dc:creator>
  <cp:lastModifiedBy>Jenni Paukkuri</cp:lastModifiedBy>
  <cp:revision>4</cp:revision>
  <dcterms:created xsi:type="dcterms:W3CDTF">2021-05-21T10:04:36Z</dcterms:created>
  <dcterms:modified xsi:type="dcterms:W3CDTF">2021-05-23T17:23:22Z</dcterms:modified>
</cp:coreProperties>
</file>