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suujumppa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				Johanna </a:t>
            </a:r>
            <a:r>
              <a:rPr lang="fi-FI" dirty="0" err="1" smtClean="0"/>
              <a:t>paronen</a:t>
            </a:r>
            <a:endParaRPr lang="fi-FI" dirty="0" smtClean="0"/>
          </a:p>
          <a:p>
            <a:r>
              <a:rPr lang="fi-FI" dirty="0" smtClean="0"/>
              <a:t>							</a:t>
            </a:r>
            <a:r>
              <a:rPr lang="fi-FI" dirty="0" err="1" smtClean="0"/>
              <a:t>lakho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969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114697" y="1454331"/>
            <a:ext cx="1053737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3600" b="1" dirty="0" smtClean="0"/>
              <a:t>Suujumppa</a:t>
            </a:r>
            <a:r>
              <a:rPr lang="fi-FI" sz="3600" dirty="0" smtClean="0"/>
              <a:t> </a:t>
            </a:r>
            <a:r>
              <a:rPr lang="fi-FI" sz="3600" dirty="0"/>
              <a:t>on leikkiä, </a:t>
            </a:r>
            <a:endParaRPr lang="fi-FI" sz="3600" dirty="0" smtClean="0"/>
          </a:p>
          <a:p>
            <a:pPr algn="ctr"/>
            <a:r>
              <a:rPr lang="fi-FI" sz="3600" dirty="0" smtClean="0"/>
              <a:t>jossa </a:t>
            </a:r>
            <a:r>
              <a:rPr lang="fi-FI" sz="3600" dirty="0"/>
              <a:t>lapsi tulee tietoiseksi </a:t>
            </a:r>
            <a:r>
              <a:rPr lang="fi-FI" sz="3600" dirty="0" smtClean="0"/>
              <a:t>suun ja </a:t>
            </a:r>
            <a:r>
              <a:rPr lang="fi-FI" sz="3600" dirty="0"/>
              <a:t>kasvojen alueista; </a:t>
            </a:r>
            <a:r>
              <a:rPr lang="fi-FI" sz="3600" b="1" dirty="0"/>
              <a:t>suujumpassa</a:t>
            </a:r>
            <a:r>
              <a:rPr lang="fi-FI" sz="3600" dirty="0"/>
              <a:t> </a:t>
            </a:r>
            <a:r>
              <a:rPr lang="fi-FI" sz="3600" dirty="0" smtClean="0"/>
              <a:t>harjoitetaan </a:t>
            </a:r>
            <a:r>
              <a:rPr lang="fi-FI" sz="3600" dirty="0"/>
              <a:t>monipuolisesti suun ja kasvojen lihaksistoa. </a:t>
            </a:r>
            <a:endParaRPr lang="fi-FI" sz="3600" dirty="0" smtClean="0"/>
          </a:p>
          <a:p>
            <a:pPr algn="ctr"/>
            <a:endParaRPr lang="fi-FI" sz="3600" dirty="0"/>
          </a:p>
          <a:p>
            <a:pPr algn="ctr"/>
            <a:r>
              <a:rPr lang="fi-FI" sz="3600" dirty="0" smtClean="0"/>
              <a:t>Tavoitteena </a:t>
            </a:r>
            <a:r>
              <a:rPr lang="fi-FI" sz="3600" b="1" dirty="0"/>
              <a:t>suujumpassa</a:t>
            </a:r>
            <a:r>
              <a:rPr lang="fi-FI" sz="3600" dirty="0"/>
              <a:t> on hauskoin keinoin tukea lasten suun motoriikkaa ja artikulaatiota</a:t>
            </a:r>
            <a:r>
              <a:rPr lang="fi-FI" sz="3600" dirty="0" smtClean="0"/>
              <a:t>.</a:t>
            </a:r>
          </a:p>
          <a:p>
            <a:endParaRPr lang="fi-FI" dirty="0">
              <a:effectLst/>
            </a:endParaRPr>
          </a:p>
          <a:p>
            <a:endParaRPr lang="fi-FI" dirty="0" smtClean="0"/>
          </a:p>
          <a:p>
            <a:endParaRPr lang="fi-FI" dirty="0">
              <a:effectLst/>
            </a:endParaRPr>
          </a:p>
          <a:p>
            <a:endParaRPr lang="fi-FI" dirty="0" smtClean="0"/>
          </a:p>
          <a:p>
            <a:endParaRPr lang="fi-FI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359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832" y="319631"/>
            <a:ext cx="2143125" cy="2143125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3889" y="4464911"/>
            <a:ext cx="2143125" cy="2143125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3300958" y="319630"/>
            <a:ext cx="593012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/>
              <a:t>SUUJUMPPA-TEHTÄVÄ</a:t>
            </a:r>
            <a:endParaRPr lang="fi-FI" dirty="0" smtClean="0"/>
          </a:p>
          <a:p>
            <a:r>
              <a:rPr lang="fi-FI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ETSI </a:t>
            </a:r>
            <a:r>
              <a:rPr lang="fi-FI" dirty="0" smtClean="0"/>
              <a:t>VERKOSTA MATERIAALIA </a:t>
            </a:r>
            <a:r>
              <a:rPr lang="fi-FI" dirty="0" smtClean="0"/>
              <a:t>SUUJUMPPAAN / </a:t>
            </a:r>
            <a:r>
              <a:rPr lang="fi-FI" dirty="0" smtClean="0"/>
              <a:t>HARJOITUKSIIN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VALITSE  </a:t>
            </a:r>
            <a:r>
              <a:rPr lang="fi-FI" dirty="0" smtClean="0"/>
              <a:t>VÄHINTÄÄN KYMMENEN ERILAISTA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KOKEILE HARJOITUKSET</a:t>
            </a:r>
            <a:r>
              <a:rPr lang="fi-FI" dirty="0"/>
              <a:t> </a:t>
            </a:r>
            <a:r>
              <a:rPr lang="fi-FI" dirty="0" smtClean="0"/>
              <a:t>ITSE</a:t>
            </a: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TEE </a:t>
            </a:r>
            <a:r>
              <a:rPr lang="fi-FI" dirty="0" smtClean="0"/>
              <a:t>KONKREETTISET OHJEET, ”MATERIAALIKORTIT,”  JOITA </a:t>
            </a:r>
            <a:r>
              <a:rPr lang="fi-FI" dirty="0" smtClean="0"/>
              <a:t>VOIT HYÖDYNTÄÄ </a:t>
            </a:r>
            <a:r>
              <a:rPr lang="fi-FI" dirty="0" smtClean="0"/>
              <a:t>TULEVASSA TYÖSSÄOPPIMISESSA JA NÄYTÖSSÄ. </a:t>
            </a:r>
            <a:r>
              <a:rPr lang="fi-FI" dirty="0" smtClean="0"/>
              <a:t>KIRJAA  </a:t>
            </a:r>
            <a:r>
              <a:rPr lang="fi-FI" dirty="0" smtClean="0"/>
              <a:t>YLÖS, MISTÄ LÄHTEESTÄ </a:t>
            </a:r>
            <a:r>
              <a:rPr lang="fi-FI" dirty="0" smtClean="0"/>
              <a:t>OTIT HARJOITTEET.  TEE  </a:t>
            </a:r>
            <a:r>
              <a:rPr lang="fi-FI" dirty="0" smtClean="0"/>
              <a:t>TEHTÄVÄ </a:t>
            </a:r>
            <a:r>
              <a:rPr lang="fi-FI" dirty="0" smtClean="0"/>
              <a:t>POWERPOINT- MUODOSSA. </a:t>
            </a: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PALAUTA TEHTÄVÄ PEDANETIN PALAUTUSKANSIOON 1.4 OPPITUNTIEN JÄLKEEN. VALMIIT </a:t>
            </a:r>
            <a:r>
              <a:rPr lang="fi-FI" dirty="0" smtClean="0"/>
              <a:t>TYÖT ESITELLÄÄN TEAMSISSA </a:t>
            </a:r>
            <a:r>
              <a:rPr lang="fi-FI" dirty="0" smtClean="0"/>
              <a:t>KESKIVIIKKONA</a:t>
            </a:r>
            <a:r>
              <a:rPr lang="fi-FI" dirty="0" smtClean="0"/>
              <a:t> 7.4 </a:t>
            </a:r>
            <a:r>
              <a:rPr lang="fi-FI" dirty="0" smtClean="0"/>
              <a:t>KLO </a:t>
            </a:r>
            <a:r>
              <a:rPr lang="fi-FI" dirty="0" smtClean="0"/>
              <a:t>12.15 </a:t>
            </a:r>
            <a:r>
              <a:rPr lang="fi-FI" dirty="0" smtClean="0"/>
              <a:t>ALKAEN.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577886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25</TotalTime>
  <Words>109</Words>
  <Application>Microsoft Office PowerPoint</Application>
  <PresentationFormat>Laajakuva</PresentationFormat>
  <Paragraphs>25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Badge</vt:lpstr>
      <vt:lpstr>suujumppa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suujumppa</dc:title>
  <dc:creator>Paronen Johanna</dc:creator>
  <cp:lastModifiedBy>Paronen Johanna</cp:lastModifiedBy>
  <cp:revision>5</cp:revision>
  <dcterms:created xsi:type="dcterms:W3CDTF">2021-01-02T10:35:11Z</dcterms:created>
  <dcterms:modified xsi:type="dcterms:W3CDTF">2021-03-30T09:21:59Z</dcterms:modified>
</cp:coreProperties>
</file>