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A5471-92B1-481E-A765-98EA8E3DA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Lapsen mieli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6CB8AC3-1702-49C9-B2DC-3779292F4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							</a:t>
            </a:r>
          </a:p>
          <a:p>
            <a:r>
              <a:rPr lang="fi-FI" dirty="0"/>
              <a:t>							</a:t>
            </a:r>
            <a:r>
              <a:rPr lang="fi-FI" dirty="0" err="1"/>
              <a:t>Lakho</a:t>
            </a:r>
            <a:r>
              <a:rPr lang="fi-FI" dirty="0"/>
              <a:t> J.P</a:t>
            </a:r>
          </a:p>
        </p:txBody>
      </p:sp>
    </p:spTree>
    <p:extLst>
      <p:ext uri="{BB962C8B-B14F-4D97-AF65-F5344CB8AC3E}">
        <p14:creationId xmlns:p14="http://schemas.microsoft.com/office/powerpoint/2010/main" val="60709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CE261-3256-4F88-8563-10D0A689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62" y="1531620"/>
            <a:ext cx="3523348" cy="4229100"/>
          </a:xfrm>
        </p:spPr>
        <p:txBody>
          <a:bodyPr>
            <a:normAutofit/>
          </a:bodyPr>
          <a:lstStyle/>
          <a:p>
            <a:r>
              <a:rPr lang="fi-FI" sz="3200" dirty="0"/>
              <a:t>Mitä on mielenterveys?</a:t>
            </a:r>
            <a:br>
              <a:rPr lang="fi-FI" sz="3200" dirty="0"/>
            </a:br>
            <a:r>
              <a:rPr lang="fi-FI" sz="3200" dirty="0"/>
              <a:t>Mitä tarkoitetaan lasten mielenterveydellä?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7F08B09-10F8-48DC-90AA-C2AFF754159A}"/>
              </a:ext>
            </a:extLst>
          </p:cNvPr>
          <p:cNvSpPr txBox="1"/>
          <p:nvPr/>
        </p:nvSpPr>
        <p:spPr>
          <a:xfrm>
            <a:off x="3223260" y="5234940"/>
            <a:ext cx="7669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https://mieli.fi/materiaalit-ja-koulutukset/materiaalit/animaatio-mita-mielenterveys-on</a:t>
            </a:r>
            <a:r>
              <a:rPr lang="fi-FI" sz="1200" dirty="0"/>
              <a:t>/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26AB58-A3B0-443A-B056-E7BE11ED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66" y="1314450"/>
            <a:ext cx="5495901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435D-D3AF-4440-B61E-E5DF5641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Millaisia ovat lasten mielenterveyden häiriöt?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202A65A-DBDE-40B9-B609-9D8C7D184296}"/>
              </a:ext>
            </a:extLst>
          </p:cNvPr>
          <p:cNvSpPr txBox="1"/>
          <p:nvPr/>
        </p:nvSpPr>
        <p:spPr>
          <a:xfrm>
            <a:off x="4753222" y="4806367"/>
            <a:ext cx="6116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https://riikkariihonen.com/2017/12/29/kylla-lasten-mielenterveyden-hairiot-ovat-yleisia/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48AC40-A4A3-44AE-8FC0-EA1360BF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02" y="1294715"/>
            <a:ext cx="5057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A639-6A6E-4F36-B7C7-FDD2EDC7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2" y="2349925"/>
            <a:ext cx="3729088" cy="2456442"/>
          </a:xfrm>
        </p:spPr>
        <p:txBody>
          <a:bodyPr>
            <a:normAutofit/>
          </a:bodyPr>
          <a:lstStyle/>
          <a:p>
            <a:r>
              <a:rPr lang="fi-FI" sz="3200" dirty="0"/>
              <a:t>Miten lasten mielenterveyttä edistetään varhaiskasvatuksessa?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7F3E4B-27EB-49A5-885E-73CD5D4BF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87" y="1625917"/>
            <a:ext cx="5364368" cy="337756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CF24E4E-AE4D-49E1-A0E5-9D88BA5039C9}"/>
              </a:ext>
            </a:extLst>
          </p:cNvPr>
          <p:cNvSpPr txBox="1"/>
          <p:nvPr/>
        </p:nvSpPr>
        <p:spPr>
          <a:xfrm>
            <a:off x="6435090" y="5360670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https://mieli.fi</a:t>
            </a:r>
          </a:p>
        </p:txBody>
      </p:sp>
    </p:spTree>
    <p:extLst>
      <p:ext uri="{BB962C8B-B14F-4D97-AF65-F5344CB8AC3E}">
        <p14:creationId xmlns:p14="http://schemas.microsoft.com/office/powerpoint/2010/main" val="252662327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{C827CD55-CA12-49FD-AA48-042A958F458E}tf16401371</Template>
  <TotalTime>19</TotalTime>
  <Words>71</Words>
  <Application>Microsoft Office PowerPoint</Application>
  <PresentationFormat>Laajakuva</PresentationFormat>
  <Paragraphs>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Lapsen mieli</vt:lpstr>
      <vt:lpstr>Mitä on mielenterveys? Mitä tarkoitetaan lasten mielenterveydellä?</vt:lpstr>
      <vt:lpstr>Millaisia ovat lasten mielenterveyden häiriöt?</vt:lpstr>
      <vt:lpstr>Miten lasten mielenterveyttä edistetään varhaiskasvatuksessa?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Lapsen mieli</dc:title>
  <dc:creator>Paronen Johanna</dc:creator>
  <cp:lastModifiedBy>Paronen Johanna</cp:lastModifiedBy>
  <cp:revision>2</cp:revision>
  <dcterms:created xsi:type="dcterms:W3CDTF">2022-01-23T11:43:50Z</dcterms:created>
  <dcterms:modified xsi:type="dcterms:W3CDTF">2022-01-23T12:03:37Z</dcterms:modified>
</cp:coreProperties>
</file>