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57" r:id="rId3"/>
    <p:sldId id="258" r:id="rId4"/>
    <p:sldId id="266" r:id="rId5"/>
    <p:sldId id="265" r:id="rId6"/>
    <p:sldId id="264" r:id="rId7"/>
    <p:sldId id="261" r:id="rId8"/>
    <p:sldId id="262" r:id="rId9"/>
    <p:sldId id="263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8" d="100"/>
          <a:sy n="88" d="100"/>
        </p:scale>
        <p:origin x="45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fi-FI" smtClean="0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9/2/2020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9/2/2020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9/2/2020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9/2/2020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 smtClean="0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9/2/2020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9/2/2020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 smtClean="0"/>
              <a:t>PÄIVITTÄISET TOIMINNOT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204518" y="4644121"/>
            <a:ext cx="7315200" cy="914400"/>
          </a:xfrm>
        </p:spPr>
        <p:txBody>
          <a:bodyPr/>
          <a:lstStyle/>
          <a:p>
            <a:r>
              <a:rPr lang="fi-FI" dirty="0"/>
              <a:t>	</a:t>
            </a:r>
            <a:r>
              <a:rPr lang="fi-FI" dirty="0" smtClean="0"/>
              <a:t>					</a:t>
            </a:r>
            <a:r>
              <a:rPr lang="fi-FI" dirty="0" smtClean="0"/>
              <a:t>Kasvu</a:t>
            </a:r>
            <a:endParaRPr lang="fi-FI" dirty="0"/>
          </a:p>
          <a:p>
            <a:r>
              <a:rPr lang="fi-FI" dirty="0" smtClean="0"/>
              <a:t>					Johanna Paronen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18039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52919" y="2117124"/>
            <a:ext cx="2720940" cy="2570206"/>
          </a:xfrm>
        </p:spPr>
        <p:txBody>
          <a:bodyPr>
            <a:normAutofit/>
          </a:bodyPr>
          <a:lstStyle/>
          <a:p>
            <a:r>
              <a:rPr lang="fi-FI" dirty="0" smtClean="0"/>
              <a:t>  </a:t>
            </a:r>
            <a:r>
              <a:rPr lang="fi-FI" sz="4000" dirty="0" smtClean="0"/>
              <a:t>PARASTA            LAPSELLE !</a:t>
            </a:r>
            <a:endParaRPr lang="fi-FI" sz="4000" dirty="0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8738" y="989262"/>
            <a:ext cx="7315200" cy="486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171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/>
            </a:r>
            <a:br>
              <a:rPr lang="fi-FI" dirty="0" smtClean="0"/>
            </a:br>
            <a:r>
              <a:rPr lang="fi-FI" dirty="0"/>
              <a:t/>
            </a:r>
            <a:br>
              <a:rPr lang="fi-FI" dirty="0"/>
            </a:br>
            <a:r>
              <a:rPr lang="fi-FI" dirty="0" smtClean="0"/>
              <a:t/>
            </a:r>
            <a:br>
              <a:rPr lang="fi-FI" dirty="0" smtClean="0"/>
            </a:br>
            <a:r>
              <a:rPr lang="fi-FI" dirty="0"/>
              <a:t/>
            </a:r>
            <a:br>
              <a:rPr lang="fi-FI" dirty="0"/>
            </a:br>
            <a:r>
              <a:rPr lang="fi-FI" dirty="0" smtClean="0"/>
              <a:t/>
            </a:r>
            <a:br>
              <a:rPr lang="fi-FI" dirty="0" smtClean="0"/>
            </a:br>
            <a:r>
              <a:rPr lang="fi-FI" dirty="0"/>
              <a:t/>
            </a:r>
            <a:br>
              <a:rPr lang="fi-FI" dirty="0"/>
            </a:br>
            <a:r>
              <a:rPr lang="fi-FI" dirty="0" smtClean="0"/>
              <a:t/>
            </a:r>
            <a:br>
              <a:rPr lang="fi-FI" dirty="0" smtClean="0"/>
            </a:br>
            <a:r>
              <a:rPr lang="fi-FI" dirty="0" smtClean="0"/>
              <a:t>Ulkoilusta saa 	iloa!</a:t>
            </a:r>
            <a:endParaRPr lang="fi-FI" dirty="0"/>
          </a:p>
        </p:txBody>
      </p:sp>
      <p:sp>
        <p:nvSpPr>
          <p:cNvPr id="3" name="Suorakulmio 2"/>
          <p:cNvSpPr/>
          <p:nvPr/>
        </p:nvSpPr>
        <p:spPr>
          <a:xfrm>
            <a:off x="4464907" y="2014833"/>
            <a:ext cx="6096000" cy="310854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i-FI" sz="2800" b="1" dirty="0"/>
              <a:t>Perushoito kasvun tukena </a:t>
            </a:r>
            <a:endParaRPr lang="fi-FI" sz="2800" dirty="0"/>
          </a:p>
          <a:p>
            <a:r>
              <a:rPr lang="fi-FI" sz="2800" dirty="0"/>
              <a:t>Toteutuminen edellyttää, että: </a:t>
            </a:r>
          </a:p>
          <a:p>
            <a:r>
              <a:rPr lang="fi-FI" sz="2800" dirty="0"/>
              <a:t>Lapsen päivärytmi muodostuu yksilöllisten tarpeiden mukaisesti. Päivän aikana lapsella on mahdollisuus leikkiä, ulkoilla ja liikkua, levätä, ruokailla ja saada hyvää perushoitoa. </a:t>
            </a: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19" y="1123837"/>
            <a:ext cx="2846174" cy="2899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619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52918" y="1123837"/>
            <a:ext cx="3038921" cy="4972163"/>
          </a:xfrm>
        </p:spPr>
        <p:txBody>
          <a:bodyPr>
            <a:normAutofit fontScale="90000"/>
          </a:bodyPr>
          <a:lstStyle/>
          <a:p>
            <a:r>
              <a:rPr lang="fi-FI" dirty="0" smtClean="0"/>
              <a:t/>
            </a:r>
            <a:br>
              <a:rPr lang="fi-FI" dirty="0" smtClean="0"/>
            </a:br>
            <a:r>
              <a:rPr lang="fi-FI" dirty="0"/>
              <a:t/>
            </a:r>
            <a:br>
              <a:rPr lang="fi-FI" dirty="0"/>
            </a:br>
            <a:r>
              <a:rPr lang="fi-FI" dirty="0" smtClean="0"/>
              <a:t/>
            </a:r>
            <a:br>
              <a:rPr lang="fi-FI" dirty="0" smtClean="0"/>
            </a:br>
            <a:r>
              <a:rPr lang="fi-FI" dirty="0"/>
              <a:t/>
            </a:r>
            <a:br>
              <a:rPr lang="fi-FI" dirty="0"/>
            </a:br>
            <a:r>
              <a:rPr lang="fi-FI" dirty="0" smtClean="0"/>
              <a:t/>
            </a:r>
            <a:br>
              <a:rPr lang="fi-FI" dirty="0" smtClean="0"/>
            </a:br>
            <a:r>
              <a:rPr lang="fi-FI" dirty="0"/>
              <a:t/>
            </a:r>
            <a:br>
              <a:rPr lang="fi-FI" dirty="0"/>
            </a:br>
            <a:r>
              <a:rPr lang="fi-FI" dirty="0" smtClean="0"/>
              <a:t/>
            </a:r>
            <a:br>
              <a:rPr lang="fi-FI" dirty="0" smtClean="0"/>
            </a:br>
            <a:r>
              <a:rPr lang="fi-FI" dirty="0" smtClean="0"/>
              <a:t>Jokaiseen päivään kuuluu    leikkiä!</a:t>
            </a:r>
            <a:endParaRPr lang="fi-FI" dirty="0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3204" y="1681353"/>
            <a:ext cx="2619375" cy="1743075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9818" y="3672568"/>
            <a:ext cx="2743199" cy="1428750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4541" y="1572222"/>
            <a:ext cx="2771775" cy="1647825"/>
          </a:xfrm>
          <a:prstGeom prst="rect">
            <a:avLst/>
          </a:prstGeom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3615" y="3864156"/>
            <a:ext cx="2381250" cy="1924050"/>
          </a:xfrm>
          <a:prstGeom prst="rect">
            <a:avLst/>
          </a:prstGeom>
        </p:spPr>
      </p:pic>
      <p:pic>
        <p:nvPicPr>
          <p:cNvPr id="7" name="Kuva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4754" y="3424428"/>
            <a:ext cx="2143125" cy="2143125"/>
          </a:xfrm>
          <a:prstGeom prst="rect">
            <a:avLst/>
          </a:prstGeom>
        </p:spPr>
      </p:pic>
      <p:pic>
        <p:nvPicPr>
          <p:cNvPr id="8" name="Kuva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4180" y="1681353"/>
            <a:ext cx="1809750" cy="253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340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886" y="1245325"/>
            <a:ext cx="2619375" cy="1743075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65833" y="1071155"/>
            <a:ext cx="2947482" cy="5077096"/>
          </a:xfrm>
        </p:spPr>
        <p:txBody>
          <a:bodyPr>
            <a:normAutofit fontScale="90000"/>
          </a:bodyPr>
          <a:lstStyle/>
          <a:p>
            <a:r>
              <a:rPr lang="fi-FI" dirty="0" smtClean="0"/>
              <a:t/>
            </a:r>
            <a:br>
              <a:rPr lang="fi-FI" dirty="0" smtClean="0"/>
            </a:br>
            <a:r>
              <a:rPr lang="fi-FI" dirty="0"/>
              <a:t/>
            </a:r>
            <a:br>
              <a:rPr lang="fi-FI" dirty="0"/>
            </a:br>
            <a:r>
              <a:rPr lang="fi-FI" dirty="0" smtClean="0"/>
              <a:t/>
            </a:r>
            <a:br>
              <a:rPr lang="fi-FI" dirty="0" smtClean="0"/>
            </a:br>
            <a:r>
              <a:rPr lang="fi-FI" dirty="0"/>
              <a:t/>
            </a:r>
            <a:br>
              <a:rPr lang="fi-FI" dirty="0"/>
            </a:br>
            <a:r>
              <a:rPr lang="fi-FI" dirty="0" smtClean="0"/>
              <a:t/>
            </a:r>
            <a:br>
              <a:rPr lang="fi-FI" dirty="0" smtClean="0"/>
            </a:br>
            <a:r>
              <a:rPr lang="fi-FI" dirty="0"/>
              <a:t/>
            </a:r>
            <a:br>
              <a:rPr lang="fi-FI" dirty="0"/>
            </a:br>
            <a:r>
              <a:rPr lang="fi-FI" dirty="0" smtClean="0"/>
              <a:t/>
            </a:r>
            <a:br>
              <a:rPr lang="fi-FI" dirty="0" smtClean="0"/>
            </a:br>
            <a:r>
              <a:rPr lang="fi-FI" dirty="0" smtClean="0"/>
              <a:t/>
            </a:r>
            <a:br>
              <a:rPr lang="fi-FI" dirty="0" smtClean="0"/>
            </a:br>
            <a:r>
              <a:rPr lang="fi-FI" dirty="0" smtClean="0"/>
              <a:t>    </a:t>
            </a:r>
            <a:br>
              <a:rPr lang="fi-FI" dirty="0" smtClean="0"/>
            </a:br>
            <a:r>
              <a:rPr lang="fi-FI" dirty="0"/>
              <a:t/>
            </a:r>
            <a:br>
              <a:rPr lang="fi-FI" dirty="0"/>
            </a:br>
            <a:r>
              <a:rPr lang="fi-FI" dirty="0" smtClean="0"/>
              <a:t>     Minä osaan!</a:t>
            </a:r>
            <a:endParaRPr lang="fi-FI" dirty="0"/>
          </a:p>
        </p:txBody>
      </p:sp>
      <p:sp>
        <p:nvSpPr>
          <p:cNvPr id="3" name="Suorakulmio 2"/>
          <p:cNvSpPr/>
          <p:nvPr/>
        </p:nvSpPr>
        <p:spPr>
          <a:xfrm>
            <a:off x="4084320" y="2856411"/>
            <a:ext cx="69581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i-FI" sz="3200" dirty="0">
                <a:solidFill>
                  <a:prstClr val="black"/>
                </a:solidFill>
              </a:rPr>
              <a:t>Lapsi saa toimia perushoitotilanteissa mahdollisimman itsenäisesti oman rytminsä ja valmiuksiensa mukaan. </a:t>
            </a:r>
          </a:p>
        </p:txBody>
      </p:sp>
      <p:pic>
        <p:nvPicPr>
          <p:cNvPr id="6" name="Kuv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561" y="3162570"/>
            <a:ext cx="2360024" cy="2121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375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972" y="1837509"/>
            <a:ext cx="2619375" cy="298704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52919" y="2168434"/>
            <a:ext cx="2947482" cy="2151018"/>
          </a:xfrm>
        </p:spPr>
        <p:txBody>
          <a:bodyPr>
            <a:normAutofit fontScale="90000"/>
          </a:bodyPr>
          <a:lstStyle/>
          <a:p>
            <a:r>
              <a:rPr lang="fi-FI" dirty="0" smtClean="0"/>
              <a:t/>
            </a:r>
            <a:br>
              <a:rPr lang="fi-FI" dirty="0" smtClean="0"/>
            </a:br>
            <a:r>
              <a:rPr lang="fi-FI" dirty="0"/>
              <a:t/>
            </a:r>
            <a:br>
              <a:rPr lang="fi-FI" dirty="0"/>
            </a:br>
            <a:r>
              <a:rPr lang="fi-FI" dirty="0" smtClean="0"/>
              <a:t/>
            </a:r>
            <a:br>
              <a:rPr lang="fi-FI" dirty="0" smtClean="0"/>
            </a:br>
            <a:r>
              <a:rPr lang="fi-FI" dirty="0"/>
              <a:t/>
            </a:r>
            <a:br>
              <a:rPr lang="fi-FI" dirty="0"/>
            </a:br>
            <a:r>
              <a:rPr lang="fi-FI" dirty="0" smtClean="0"/>
              <a:t/>
            </a:r>
            <a:br>
              <a:rPr lang="fi-FI" dirty="0" smtClean="0"/>
            </a:br>
            <a:r>
              <a:rPr lang="fi-FI" dirty="0"/>
              <a:t/>
            </a:r>
            <a:br>
              <a:rPr lang="fi-FI" dirty="0"/>
            </a:br>
            <a:r>
              <a:rPr lang="fi-FI" dirty="0" smtClean="0"/>
              <a:t/>
            </a:r>
            <a:br>
              <a:rPr lang="fi-FI" dirty="0" smtClean="0"/>
            </a:br>
            <a:r>
              <a:rPr lang="fi-FI" dirty="0" smtClean="0"/>
              <a:t/>
            </a:r>
            <a:br>
              <a:rPr lang="fi-FI" dirty="0" smtClean="0"/>
            </a:br>
            <a:r>
              <a:rPr lang="fi-FI" dirty="0"/>
              <a:t/>
            </a:r>
            <a:br>
              <a:rPr lang="fi-FI" dirty="0"/>
            </a:br>
            <a:r>
              <a:rPr lang="fi-FI" dirty="0" smtClean="0"/>
              <a:t/>
            </a:r>
            <a:br>
              <a:rPr lang="fi-FI" dirty="0" smtClean="0"/>
            </a:br>
            <a:r>
              <a:rPr lang="fi-FI" dirty="0" smtClean="0"/>
              <a:t>Haistan ja      	maistan….</a:t>
            </a:r>
            <a:endParaRPr lang="fi-FI" dirty="0"/>
          </a:p>
        </p:txBody>
      </p:sp>
      <p:sp>
        <p:nvSpPr>
          <p:cNvPr id="3" name="Suorakulmio 2"/>
          <p:cNvSpPr/>
          <p:nvPr/>
        </p:nvSpPr>
        <p:spPr>
          <a:xfrm>
            <a:off x="4061254" y="3105835"/>
            <a:ext cx="508274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800" dirty="0"/>
              <a:t>Kasvattaja varmistaa sen, että perushoitotilanteet ovat rauhallisia ja kiireettömiä. </a:t>
            </a:r>
          </a:p>
        </p:txBody>
      </p:sp>
    </p:spTree>
    <p:extLst>
      <p:ext uri="{BB962C8B-B14F-4D97-AF65-F5344CB8AC3E}">
        <p14:creationId xmlns:p14="http://schemas.microsoft.com/office/powerpoint/2010/main" val="3193858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3" name="Suorakulmio 2"/>
          <p:cNvSpPr/>
          <p:nvPr/>
        </p:nvSpPr>
        <p:spPr>
          <a:xfrm>
            <a:off x="5461686" y="2084343"/>
            <a:ext cx="462142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800" dirty="0"/>
              <a:t>Perushoitotilanteille on laadittu hoidolliset, kasvatukselliset ja opetukselliset tavoitteet ja ne näkyvät toiminnassa. </a:t>
            </a:r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" y="1194486"/>
            <a:ext cx="3451655" cy="3995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45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3" name="Suorakulmio 2"/>
          <p:cNvSpPr/>
          <p:nvPr/>
        </p:nvSpPr>
        <p:spPr>
          <a:xfrm>
            <a:off x="4300151" y="2490119"/>
            <a:ext cx="72027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800" dirty="0"/>
              <a:t>Arki toimii, kun jokaista hetkeä arvostetaan. </a:t>
            </a: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2638"/>
            <a:ext cx="3443416" cy="5008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617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65" y="1779373"/>
            <a:ext cx="3356678" cy="2619632"/>
          </a:xfrm>
          <a:prstGeom prst="rect">
            <a:avLst/>
          </a:prstGeom>
        </p:spPr>
      </p:pic>
      <p:sp>
        <p:nvSpPr>
          <p:cNvPr id="5" name="Otsikko 4"/>
          <p:cNvSpPr>
            <a:spLocks noGrp="1"/>
          </p:cNvSpPr>
          <p:nvPr>
            <p:ph type="title"/>
          </p:nvPr>
        </p:nvSpPr>
        <p:spPr>
          <a:xfrm>
            <a:off x="57665" y="1123837"/>
            <a:ext cx="3356678" cy="4601183"/>
          </a:xfrm>
        </p:spPr>
        <p:txBody>
          <a:bodyPr/>
          <a:lstStyle/>
          <a:p>
            <a:r>
              <a:rPr lang="fi-FI" dirty="0"/>
              <a:t/>
            </a:r>
            <a:br>
              <a:rPr lang="fi-FI" dirty="0"/>
            </a:br>
            <a:r>
              <a:rPr lang="fi-FI" dirty="0"/>
              <a:t/>
            </a:r>
            <a:br>
              <a:rPr lang="fi-FI" dirty="0"/>
            </a:br>
            <a:r>
              <a:rPr lang="fi-FI" dirty="0"/>
              <a:t/>
            </a:r>
            <a:br>
              <a:rPr lang="fi-FI" dirty="0"/>
            </a:br>
            <a:r>
              <a:rPr lang="fi-FI" dirty="0"/>
              <a:t/>
            </a:r>
            <a:br>
              <a:rPr lang="fi-FI" dirty="0"/>
            </a:br>
            <a:r>
              <a:rPr lang="fi-FI" dirty="0"/>
              <a:t/>
            </a:r>
            <a:br>
              <a:rPr lang="fi-FI" dirty="0"/>
            </a:br>
            <a:r>
              <a:rPr lang="fi-FI" dirty="0"/>
              <a:t/>
            </a:r>
            <a:br>
              <a:rPr lang="fi-FI" dirty="0"/>
            </a:br>
            <a:r>
              <a:rPr lang="fi-FI" dirty="0" smtClean="0"/>
              <a:t>Tykkään </a:t>
            </a:r>
            <a:r>
              <a:rPr lang="fi-FI" dirty="0" err="1" smtClean="0"/>
              <a:t>susta</a:t>
            </a:r>
            <a:r>
              <a:rPr lang="fi-FI" dirty="0" smtClean="0"/>
              <a:t>!</a:t>
            </a:r>
            <a:endParaRPr lang="fi-FI" dirty="0"/>
          </a:p>
        </p:txBody>
      </p:sp>
      <p:sp>
        <p:nvSpPr>
          <p:cNvPr id="3" name="Suorakulmio 2"/>
          <p:cNvSpPr/>
          <p:nvPr/>
        </p:nvSpPr>
        <p:spPr>
          <a:xfrm>
            <a:off x="5049794" y="1468048"/>
            <a:ext cx="499213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800" dirty="0"/>
              <a:t>Omatoimisuus, kiireetön päivärytmi, perushoito, tarinat, sylihetket ja lepo ovat arvokkaita. Jokainen kohtaaminen ja vuorovaikutustilanne lapsen kanssa on merkityksellinen. </a:t>
            </a:r>
          </a:p>
        </p:txBody>
      </p:sp>
    </p:spTree>
    <p:extLst>
      <p:ext uri="{BB962C8B-B14F-4D97-AF65-F5344CB8AC3E}">
        <p14:creationId xmlns:p14="http://schemas.microsoft.com/office/powerpoint/2010/main" val="4191540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ehys">
  <a:themeElements>
    <a:clrScheme name="Frame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39D77354-939E-4A26-AE51-B3F9618B14B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</TotalTime>
  <Words>186</Words>
  <Application>Microsoft Office PowerPoint</Application>
  <PresentationFormat>Laajakuva</PresentationFormat>
  <Paragraphs>17</Paragraphs>
  <Slides>9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2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9</vt:i4>
      </vt:variant>
    </vt:vector>
  </HeadingPairs>
  <TitlesOfParts>
    <vt:vector size="12" baseType="lpstr">
      <vt:lpstr>Corbel</vt:lpstr>
      <vt:lpstr>Wingdings 2</vt:lpstr>
      <vt:lpstr>Kehys</vt:lpstr>
      <vt:lpstr>PÄIVITTÄISET TOIMINNOT</vt:lpstr>
      <vt:lpstr>  PARASTA            LAPSELLE !</vt:lpstr>
      <vt:lpstr>       Ulkoilusta saa  iloa!</vt:lpstr>
      <vt:lpstr>       Jokaiseen päivään kuuluu    leikkiä!</vt:lpstr>
      <vt:lpstr>                   Minä osaan!</vt:lpstr>
      <vt:lpstr>          Haistan ja       maistan….</vt:lpstr>
      <vt:lpstr>PowerPoint-esitys</vt:lpstr>
      <vt:lpstr>PowerPoint-esitys</vt:lpstr>
      <vt:lpstr>      Tykkään susta!</vt:lpstr>
    </vt:vector>
  </TitlesOfParts>
  <Company>Kouvola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PÄIVITTÄISET TOIMINNOT</dc:title>
  <dc:creator>Paronen Johanna</dc:creator>
  <cp:lastModifiedBy>Paronen Johanna</cp:lastModifiedBy>
  <cp:revision>25</cp:revision>
  <dcterms:created xsi:type="dcterms:W3CDTF">2018-09-04T10:25:00Z</dcterms:created>
  <dcterms:modified xsi:type="dcterms:W3CDTF">2020-09-02T06:14:40Z</dcterms:modified>
</cp:coreProperties>
</file>